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6"/>
  </p:notesMasterIdLst>
  <p:sldIdLst>
    <p:sldId id="256" r:id="rId5"/>
    <p:sldId id="257" r:id="rId6"/>
    <p:sldId id="258" r:id="rId7"/>
    <p:sldId id="259" r:id="rId8"/>
    <p:sldId id="261" r:id="rId9"/>
    <p:sldId id="264" r:id="rId10"/>
    <p:sldId id="262" r:id="rId11"/>
    <p:sldId id="281" r:id="rId12"/>
    <p:sldId id="282" r:id="rId13"/>
    <p:sldId id="260" r:id="rId14"/>
    <p:sldId id="283" r:id="rId15"/>
    <p:sldId id="284" r:id="rId16"/>
    <p:sldId id="263" r:id="rId17"/>
    <p:sldId id="285" r:id="rId18"/>
    <p:sldId id="286" r:id="rId19"/>
    <p:sldId id="267" r:id="rId20"/>
    <p:sldId id="266" r:id="rId21"/>
    <p:sldId id="289" r:id="rId22"/>
    <p:sldId id="290" r:id="rId23"/>
    <p:sldId id="265" r:id="rId24"/>
    <p:sldId id="288" r:id="rId25"/>
    <p:sldId id="287" r:id="rId26"/>
    <p:sldId id="291" r:id="rId27"/>
    <p:sldId id="292" r:id="rId28"/>
    <p:sldId id="269" r:id="rId29"/>
    <p:sldId id="294" r:id="rId30"/>
    <p:sldId id="295" r:id="rId31"/>
    <p:sldId id="296" r:id="rId32"/>
    <p:sldId id="297" r:id="rId33"/>
    <p:sldId id="298" r:id="rId34"/>
    <p:sldId id="299" r:id="rId35"/>
    <p:sldId id="301" r:id="rId36"/>
    <p:sldId id="302" r:id="rId37"/>
    <p:sldId id="268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2" r:id="rId47"/>
    <p:sldId id="274" r:id="rId48"/>
    <p:sldId id="313" r:id="rId49"/>
    <p:sldId id="314" r:id="rId50"/>
    <p:sldId id="315" r:id="rId51"/>
    <p:sldId id="316" r:id="rId52"/>
    <p:sldId id="320" r:id="rId53"/>
    <p:sldId id="321" r:id="rId54"/>
    <p:sldId id="293" r:id="rId55"/>
  </p:sldIdLst>
  <p:sldSz cx="18288000" cy="10287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Poppins Light" panose="00000400000000000000" pitchFamily="2" charset="0"/>
      <p:regular r:id="rId62"/>
      <p:italic r:id="rId63"/>
    </p:embeddedFont>
    <p:embeddedFont>
      <p:font typeface="Poppins Light Bold" panose="020B0604020202020204" charset="0"/>
      <p:regular r:id="rId64"/>
    </p:embeddedFont>
    <p:embeddedFont>
      <p:font typeface="Poppins Medium" panose="00000600000000000000" pitchFamily="2" charset="0"/>
      <p:regular r:id="rId65"/>
      <p:italic r:id="rId66"/>
    </p:embeddedFont>
    <p:embeddedFont>
      <p:font typeface="Poppins Medium Bold" panose="020B0604020202020204" charset="0"/>
      <p:regular r:id="rId67"/>
    </p:embeddedFont>
    <p:embeddedFont>
      <p:font typeface="Sen" panose="020B0604020202020204" charset="0"/>
      <p:regular r:id="rId68"/>
      <p:bold r:id="rId69"/>
    </p:embeddedFont>
    <p:embeddedFont>
      <p:font typeface="Sen ExtraBold" panose="020B0604020202020204" charset="0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5" autoAdjust="0"/>
    <p:restoredTop sz="94622" autoAdjust="0"/>
  </p:normalViewPr>
  <p:slideViewPr>
    <p:cSldViewPr>
      <p:cViewPr varScale="1">
        <p:scale>
          <a:sx n="51" d="100"/>
          <a:sy n="51" d="100"/>
        </p:scale>
        <p:origin x="90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AFE89-12E1-445C-8767-732FE93B03E8}" type="datetimeFigureOut">
              <a:rPr lang="id-ID" smtClean="0"/>
              <a:t>13/12/2023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C7588-4D44-46C5-B5EC-6A2938F94D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89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i="0" dirty="0">
                <a:solidFill>
                  <a:srgbClr val="212529"/>
                </a:solidFill>
                <a:effectLst/>
                <a:latin typeface="Euclid Circular Light"/>
              </a:rPr>
              <a:t>Imunisasi dasar DPT dapat diberikan tiga kali. Menurut Kementerian Kesehatan, imunisasi dasar dapat diberikan ketika anak berumur 2 bulan, 3 bulan, dan 4 bulan. Pemberian vaksin DPT kerap dikombinasikan dengan imunisasi HB atau hepatitis B.</a:t>
            </a:r>
            <a:endParaRPr lang="sv-SE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7588-4D44-46C5-B5EC-6A2938F94D1F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19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i="0" dirty="0">
                <a:solidFill>
                  <a:srgbClr val="212529"/>
                </a:solidFill>
                <a:effectLst/>
                <a:latin typeface="Euclid Circular Light"/>
              </a:rPr>
              <a:t>Imunisasi dasar DPT dapat diberikan tiga kali. Menurut Kementerian Kesehatan, imunisasi dasar dapat diberikan ketika anak berumur 2 bulan, 3 bulan, dan 4 bulan. Pemberian vaksin DPT kerap dikombinasikan dengan imunisasi HB atau hepatitis B.</a:t>
            </a:r>
            <a:endParaRPr lang="sv-SE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7588-4D44-46C5-B5EC-6A2938F94D1F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450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svg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4.svg"/><Relationship Id="rId7" Type="http://schemas.openxmlformats.org/officeDocument/2006/relationships/slide" Target="slide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20.png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4.svg"/><Relationship Id="rId7" Type="http://schemas.openxmlformats.org/officeDocument/2006/relationships/slide" Target="slide1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21.png"/><Relationship Id="rId9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3.png"/><Relationship Id="rId7" Type="http://schemas.openxmlformats.org/officeDocument/2006/relationships/slide" Target="slide5.xml"/><Relationship Id="rId12" Type="http://schemas.openxmlformats.org/officeDocument/2006/relationships/slide" Target="slide4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slide" Target="slide9.xml"/><Relationship Id="rId5" Type="http://schemas.openxmlformats.org/officeDocument/2006/relationships/image" Target="../media/image13.png"/><Relationship Id="rId10" Type="http://schemas.openxmlformats.org/officeDocument/2006/relationships/slide" Target="slide6.xml"/><Relationship Id="rId4" Type="http://schemas.openxmlformats.org/officeDocument/2006/relationships/image" Target="../media/image24.svg"/><Relationship Id="rId9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27.png"/><Relationship Id="rId9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28.png"/><Relationship Id="rId9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0.png"/><Relationship Id="rId7" Type="http://schemas.openxmlformats.org/officeDocument/2006/relationships/slide" Target="slide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6.svg"/><Relationship Id="rId7" Type="http://schemas.openxmlformats.org/officeDocument/2006/relationships/slide" Target="slide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2.svg"/><Relationship Id="rId7" Type="http://schemas.openxmlformats.org/officeDocument/2006/relationships/slide" Target="slide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14.svg"/><Relationship Id="rId10" Type="http://schemas.openxmlformats.org/officeDocument/2006/relationships/slide" Target="slide9.xml"/><Relationship Id="rId4" Type="http://schemas.openxmlformats.org/officeDocument/2006/relationships/image" Target="../media/image13.png"/><Relationship Id="rId9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32.svg"/><Relationship Id="rId7" Type="http://schemas.openxmlformats.org/officeDocument/2006/relationships/slide" Target="slide5.xml"/><Relationship Id="rId12" Type="http://schemas.openxmlformats.org/officeDocument/2006/relationships/slide" Target="slide4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slide" Target="slide9.xml"/><Relationship Id="rId5" Type="http://schemas.openxmlformats.org/officeDocument/2006/relationships/image" Target="../media/image13.png"/><Relationship Id="rId10" Type="http://schemas.openxmlformats.org/officeDocument/2006/relationships/slide" Target="slide6.xml"/><Relationship Id="rId4" Type="http://schemas.openxmlformats.org/officeDocument/2006/relationships/image" Target="../media/image33.png"/><Relationship Id="rId9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6.svg"/><Relationship Id="rId7" Type="http://schemas.openxmlformats.org/officeDocument/2006/relationships/slide" Target="slide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35.png"/><Relationship Id="rId9" Type="http://schemas.openxmlformats.org/officeDocument/2006/relationships/slide" Target="slide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6.svg"/><Relationship Id="rId7" Type="http://schemas.openxmlformats.org/officeDocument/2006/relationships/slide" Target="slide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37.png"/><Relationship Id="rId10" Type="http://schemas.openxmlformats.org/officeDocument/2006/relationships/slide" Target="slide9.xml"/><Relationship Id="rId4" Type="http://schemas.openxmlformats.org/officeDocument/2006/relationships/image" Target="../media/image36.png"/><Relationship Id="rId9" Type="http://schemas.openxmlformats.org/officeDocument/2006/relationships/slide" Target="sl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38.png"/><Relationship Id="rId9" Type="http://schemas.openxmlformats.org/officeDocument/2006/relationships/slide" Target="slide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9.xml"/><Relationship Id="rId3" Type="http://schemas.openxmlformats.org/officeDocument/2006/relationships/image" Target="../media/image26.svg"/><Relationship Id="rId7" Type="http://schemas.openxmlformats.org/officeDocument/2006/relationships/image" Target="../media/image42.png"/><Relationship Id="rId12" Type="http://schemas.openxmlformats.org/officeDocument/2006/relationships/slide" Target="slide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slide" Target="slide18.xml"/><Relationship Id="rId5" Type="http://schemas.openxmlformats.org/officeDocument/2006/relationships/image" Target="../media/image40.png"/><Relationship Id="rId10" Type="http://schemas.openxmlformats.org/officeDocument/2006/relationships/slide" Target="slide12.xml"/><Relationship Id="rId4" Type="http://schemas.openxmlformats.org/officeDocument/2006/relationships/image" Target="../media/image39.png"/><Relationship Id="rId9" Type="http://schemas.openxmlformats.org/officeDocument/2006/relationships/slide" Target="slide5.xml"/><Relationship Id="rId14" Type="http://schemas.openxmlformats.org/officeDocument/2006/relationships/slide" Target="slide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44.png"/><Relationship Id="rId9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6.svg"/><Relationship Id="rId7" Type="http://schemas.openxmlformats.org/officeDocument/2006/relationships/slide" Target="slide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45.png"/><Relationship Id="rId9" Type="http://schemas.openxmlformats.org/officeDocument/2006/relationships/slide" Target="slide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7" Type="http://schemas.openxmlformats.org/officeDocument/2006/relationships/slide" Target="slide5.xml"/><Relationship Id="rId12" Type="http://schemas.openxmlformats.org/officeDocument/2006/relationships/slide" Target="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slide" Target="slide9.xml"/><Relationship Id="rId5" Type="http://schemas.openxmlformats.org/officeDocument/2006/relationships/image" Target="../media/image25.png"/><Relationship Id="rId10" Type="http://schemas.openxmlformats.org/officeDocument/2006/relationships/slide" Target="slide6.xml"/><Relationship Id="rId4" Type="http://schemas.openxmlformats.org/officeDocument/2006/relationships/image" Target="../media/image46.png"/><Relationship Id="rId9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8.svg"/><Relationship Id="rId7" Type="http://schemas.openxmlformats.org/officeDocument/2006/relationships/slide" Target="slide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26.svg"/><Relationship Id="rId10" Type="http://schemas.openxmlformats.org/officeDocument/2006/relationships/slide" Target="slide9.xml"/><Relationship Id="rId4" Type="http://schemas.openxmlformats.org/officeDocument/2006/relationships/image" Target="../media/image25.png"/><Relationship Id="rId9" Type="http://schemas.openxmlformats.org/officeDocument/2006/relationships/slide" Target="slide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1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50.png"/><Relationship Id="rId10" Type="http://schemas.openxmlformats.org/officeDocument/2006/relationships/slide" Target="slide9.xml"/><Relationship Id="rId4" Type="http://schemas.openxmlformats.org/officeDocument/2006/relationships/image" Target="../media/image14.svg"/><Relationship Id="rId9" Type="http://schemas.openxmlformats.org/officeDocument/2006/relationships/slide" Target="slide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4.svg"/><Relationship Id="rId7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52.png"/><Relationship Id="rId10" Type="http://schemas.openxmlformats.org/officeDocument/2006/relationships/slide" Target="slide9.xml"/><Relationship Id="rId4" Type="http://schemas.openxmlformats.org/officeDocument/2006/relationships/image" Target="../media/image51.png"/><Relationship Id="rId9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8.svg"/><Relationship Id="rId7" Type="http://schemas.openxmlformats.org/officeDocument/2006/relationships/slide" Target="slide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26.svg"/><Relationship Id="rId10" Type="http://schemas.openxmlformats.org/officeDocument/2006/relationships/slide" Target="slide9.xml"/><Relationship Id="rId4" Type="http://schemas.openxmlformats.org/officeDocument/2006/relationships/image" Target="../media/image25.png"/><Relationship Id="rId9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4.svg"/><Relationship Id="rId7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54.png"/><Relationship Id="rId10" Type="http://schemas.openxmlformats.org/officeDocument/2006/relationships/slide" Target="slide9.xml"/><Relationship Id="rId4" Type="http://schemas.openxmlformats.org/officeDocument/2006/relationships/image" Target="../media/image53.png"/><Relationship Id="rId9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4.svg"/><Relationship Id="rId7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56.png"/><Relationship Id="rId10" Type="http://schemas.openxmlformats.org/officeDocument/2006/relationships/slide" Target="slide9.xml"/><Relationship Id="rId4" Type="http://schemas.openxmlformats.org/officeDocument/2006/relationships/image" Target="../media/image55.png"/><Relationship Id="rId9" Type="http://schemas.openxmlformats.org/officeDocument/2006/relationships/slide" Target="slide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1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58.png"/><Relationship Id="rId10" Type="http://schemas.openxmlformats.org/officeDocument/2006/relationships/slide" Target="slide9.xml"/><Relationship Id="rId4" Type="http://schemas.openxmlformats.org/officeDocument/2006/relationships/image" Target="../media/image14.sv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slide" Target="slide5.xml"/><Relationship Id="rId12" Type="http://schemas.openxmlformats.org/officeDocument/2006/relationships/slide" Target="slide4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slide" Target="slide9.xml"/><Relationship Id="rId5" Type="http://schemas.openxmlformats.org/officeDocument/2006/relationships/image" Target="../media/image60.png"/><Relationship Id="rId10" Type="http://schemas.openxmlformats.org/officeDocument/2006/relationships/slide" Target="slide6.xml"/><Relationship Id="rId4" Type="http://schemas.openxmlformats.org/officeDocument/2006/relationships/image" Target="../media/image14.svg"/><Relationship Id="rId9" Type="http://schemas.openxmlformats.org/officeDocument/2006/relationships/slide" Target="slide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slide" Target="slide1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63.png"/><Relationship Id="rId10" Type="http://schemas.openxmlformats.org/officeDocument/2006/relationships/slide" Target="slide9.xml"/><Relationship Id="rId4" Type="http://schemas.openxmlformats.org/officeDocument/2006/relationships/image" Target="../media/image14.svg"/><Relationship Id="rId9" Type="http://schemas.openxmlformats.org/officeDocument/2006/relationships/slide" Target="slide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slide" Target="slide9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slide" Target="slide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slide" Target="slide18.xml"/><Relationship Id="rId5" Type="http://schemas.openxmlformats.org/officeDocument/2006/relationships/image" Target="../media/image14.svg"/><Relationship Id="rId10" Type="http://schemas.openxmlformats.org/officeDocument/2006/relationships/slide" Target="slide12.xml"/><Relationship Id="rId4" Type="http://schemas.openxmlformats.org/officeDocument/2006/relationships/image" Target="../media/image13.png"/><Relationship Id="rId9" Type="http://schemas.openxmlformats.org/officeDocument/2006/relationships/slide" Target="slide5.xml"/><Relationship Id="rId1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9.xml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slide" Target="slide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slide" Target="slide18.xml"/><Relationship Id="rId5" Type="http://schemas.openxmlformats.org/officeDocument/2006/relationships/image" Target="../media/image13.png"/><Relationship Id="rId10" Type="http://schemas.openxmlformats.org/officeDocument/2006/relationships/slide" Target="slide12.xml"/><Relationship Id="rId4" Type="http://schemas.openxmlformats.org/officeDocument/2006/relationships/image" Target="../media/image71.png"/><Relationship Id="rId9" Type="http://schemas.openxmlformats.org/officeDocument/2006/relationships/slide" Target="slide5.xml"/><Relationship Id="rId1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10" Type="http://schemas.openxmlformats.org/officeDocument/2006/relationships/image" Target="../media/image76.png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10" Type="http://schemas.openxmlformats.org/officeDocument/2006/relationships/image" Target="../media/image77.png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10" Type="http://schemas.openxmlformats.org/officeDocument/2006/relationships/image" Target="../media/image78.png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svg"/><Relationship Id="rId7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6.svg"/><Relationship Id="rId7" Type="http://schemas.openxmlformats.org/officeDocument/2006/relationships/slide" Target="slide5.xml"/><Relationship Id="rId12" Type="http://schemas.openxmlformats.org/officeDocument/2006/relationships/slide" Target="slide4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slide" Target="slide9.xml"/><Relationship Id="rId5" Type="http://schemas.openxmlformats.org/officeDocument/2006/relationships/image" Target="../media/image14.svg"/><Relationship Id="rId10" Type="http://schemas.openxmlformats.org/officeDocument/2006/relationships/slide" Target="slide6.xml"/><Relationship Id="rId4" Type="http://schemas.openxmlformats.org/officeDocument/2006/relationships/image" Target="../media/image13.png"/><Relationship Id="rId9" Type="http://schemas.openxmlformats.org/officeDocument/2006/relationships/slide" Target="slide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6.svg"/><Relationship Id="rId7" Type="http://schemas.openxmlformats.org/officeDocument/2006/relationships/slide" Target="slide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4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26.svg"/><Relationship Id="rId5" Type="http://schemas.openxmlformats.org/officeDocument/2006/relationships/image" Target="../media/image82.svg"/><Relationship Id="rId10" Type="http://schemas.openxmlformats.org/officeDocument/2006/relationships/image" Target="../media/image25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8.xml"/><Relationship Id="rId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44.xml"/><Relationship Id="rId4" Type="http://schemas.openxmlformats.org/officeDocument/2006/relationships/image" Target="../media/image2.sv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9.png"/><Relationship Id="rId7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44.xml"/><Relationship Id="rId5" Type="http://schemas.openxmlformats.org/officeDocument/2006/relationships/image" Target="../media/image2.svg"/><Relationship Id="rId10" Type="http://schemas.openxmlformats.org/officeDocument/2006/relationships/slide" Target="slide9.xml"/><Relationship Id="rId4" Type="http://schemas.openxmlformats.org/officeDocument/2006/relationships/image" Target="../media/image1.pn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711725" y="1297288"/>
            <a:ext cx="6848526" cy="8989712"/>
          </a:xfrm>
          <a:custGeom>
            <a:avLst/>
            <a:gdLst/>
            <a:ahLst/>
            <a:cxnLst/>
            <a:rect l="l" t="t" r="r" b="b"/>
            <a:pathLst>
              <a:path w="6848526" h="8989712">
                <a:moveTo>
                  <a:pt x="0" y="0"/>
                </a:moveTo>
                <a:lnTo>
                  <a:pt x="6848526" y="0"/>
                </a:lnTo>
                <a:lnTo>
                  <a:pt x="6848526" y="8989712"/>
                </a:lnTo>
                <a:lnTo>
                  <a:pt x="0" y="898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>
            <a:off x="13679269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7" y="0"/>
                </a:lnTo>
                <a:lnTo>
                  <a:pt x="6256397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5" name="Group 5"/>
          <p:cNvGrpSpPr/>
          <p:nvPr/>
        </p:nvGrpSpPr>
        <p:grpSpPr>
          <a:xfrm>
            <a:off x="8748633" y="2137300"/>
            <a:ext cx="7786506" cy="5059561"/>
            <a:chOff x="-1" y="19050"/>
            <a:chExt cx="10822403" cy="6746079"/>
          </a:xfrm>
        </p:grpSpPr>
        <p:sp>
          <p:nvSpPr>
            <p:cNvPr id="6" name="TextBox 6"/>
            <p:cNvSpPr txBox="1"/>
            <p:nvPr/>
          </p:nvSpPr>
          <p:spPr>
            <a:xfrm>
              <a:off x="-1" y="609600"/>
              <a:ext cx="10822403" cy="6155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" sz="6000" b="1" dirty="0"/>
                <a:t>Pemodelan SIR Untuk Penyebaran </a:t>
              </a:r>
              <a:r>
                <a:rPr lang="en" sz="6000" b="1" dirty="0">
                  <a:solidFill>
                    <a:schemeClr val="tx1"/>
                  </a:solidFill>
                </a:rPr>
                <a:t>Penyakit Pertusis </a:t>
              </a:r>
              <a:r>
                <a:rPr lang="en" sz="6000" b="1" dirty="0"/>
                <a:t>dengan Vaksinasi Pada </a:t>
              </a:r>
              <a:r>
                <a:rPr lang="id-ID" sz="6000" b="1" dirty="0"/>
                <a:t>Populasi </a:t>
              </a:r>
              <a:r>
                <a:rPr lang="en" sz="6000" b="1" dirty="0"/>
                <a:t>Manusia Konstan </a:t>
              </a:r>
              <a:endParaRPr lang="en-US" sz="6000" b="1" dirty="0">
                <a:solidFill>
                  <a:srgbClr val="2F2535"/>
                </a:solidFill>
                <a:latin typeface="Poppins Bold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28428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200" dirty="0"/>
                <a:t>K</a:t>
              </a:r>
              <a:r>
                <a:rPr lang="id-ID" sz="3200" dirty="0"/>
                <a:t>ELOMPOK</a:t>
              </a:r>
              <a:r>
                <a:rPr lang="en-US" sz="3200" dirty="0"/>
                <a:t> </a:t>
              </a:r>
              <a:r>
                <a:rPr lang="id-ID" sz="3200" dirty="0"/>
                <a:t>8</a:t>
              </a:r>
              <a:endParaRPr lang="en-US" sz="3000" spc="60" dirty="0">
                <a:solidFill>
                  <a:srgbClr val="407BFF"/>
                </a:solidFill>
                <a:latin typeface="Poppins Medium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8633" y="7392991"/>
            <a:ext cx="4664861" cy="774027"/>
            <a:chOff x="0" y="0"/>
            <a:chExt cx="6219814" cy="1032036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5136" y="309855"/>
              <a:ext cx="5389542" cy="41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0"/>
                </a:lnSpc>
              </a:pPr>
              <a:r>
                <a:rPr lang="id-ID" sz="1900" spc="56" dirty="0">
                  <a:solidFill>
                    <a:srgbClr val="FFFFFF"/>
                  </a:solidFill>
                  <a:latin typeface="Poppins Medium"/>
                </a:rPr>
                <a:t>PERMODELAN MATEMATIKA (B)</a:t>
              </a:r>
              <a:endParaRPr lang="en-US" sz="1900" spc="56" dirty="0">
                <a:solidFill>
                  <a:srgbClr val="FFFFFF"/>
                </a:solidFill>
                <a:latin typeface="Poppins Medium"/>
              </a:endParaRPr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17062927" y="4482906"/>
            <a:ext cx="660594" cy="660594"/>
            <a:chOff x="5073394" y="33613827"/>
            <a:chExt cx="6350000" cy="6350000"/>
          </a:xfrm>
        </p:grpSpPr>
        <p:sp>
          <p:nvSpPr>
            <p:cNvPr id="12" name="Freeform 12"/>
            <p:cNvSpPr>
              <a:spLocks/>
            </p:cNvSpPr>
            <p:nvPr/>
          </p:nvSpPr>
          <p:spPr>
            <a:xfrm>
              <a:off x="5073394" y="33613827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4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A80C7-FF5B-F3CE-F1B8-E7CAA29B2771}"/>
              </a:ext>
            </a:extLst>
          </p:cNvPr>
          <p:cNvSpPr/>
          <p:nvPr/>
        </p:nvSpPr>
        <p:spPr>
          <a:xfrm rot="5400000">
            <a:off x="17294575" y="4661553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3974194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05342" y="1192908"/>
            <a:ext cx="9985970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5400" dirty="0">
                <a:solidFill>
                  <a:srgbClr val="2F2535"/>
                </a:solidFill>
                <a:latin typeface="Poppins Bold Bold"/>
              </a:rPr>
              <a:t>ASUMSI AWAL</a:t>
            </a:r>
            <a:endParaRPr lang="en-US" sz="5400" dirty="0">
              <a:solidFill>
                <a:srgbClr val="2F2535"/>
              </a:solidFill>
              <a:latin typeface="Poppins Bold Bold"/>
            </a:endParaRPr>
          </a:p>
        </p:txBody>
      </p:sp>
      <p:sp>
        <p:nvSpPr>
          <p:cNvPr id="19" name="Google Shape;1856;p54">
            <a:extLst>
              <a:ext uri="{FF2B5EF4-FFF2-40B4-BE49-F238E27FC236}">
                <a16:creationId xmlns:a16="http://schemas.microsoft.com/office/drawing/2014/main" id="{3BA9101A-DEBE-5526-BDCC-DB071B55D8AA}"/>
              </a:ext>
            </a:extLst>
          </p:cNvPr>
          <p:cNvSpPr txBox="1">
            <a:spLocks/>
          </p:cNvSpPr>
          <p:nvPr/>
        </p:nvSpPr>
        <p:spPr>
          <a:xfrm>
            <a:off x="12193639" y="5857320"/>
            <a:ext cx="4006772" cy="535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tingkat</a:t>
            </a:r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penularan</a:t>
            </a:r>
            <a:endParaRPr lang="en-US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Google Shape;1858;p54">
            <a:extLst>
              <a:ext uri="{FF2B5EF4-FFF2-40B4-BE49-F238E27FC236}">
                <a16:creationId xmlns:a16="http://schemas.microsoft.com/office/drawing/2014/main" id="{CDC9C1F5-6B0C-998C-CA44-018104FD2C7B}"/>
              </a:ext>
            </a:extLst>
          </p:cNvPr>
          <p:cNvSpPr txBox="1">
            <a:spLocks/>
          </p:cNvSpPr>
          <p:nvPr/>
        </p:nvSpPr>
        <p:spPr>
          <a:xfrm>
            <a:off x="11477538" y="6381491"/>
            <a:ext cx="5905500" cy="184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Adanya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tingkat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penularan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dari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terinfeksi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rentan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Google Shape;1859;p54">
            <a:extLst>
              <a:ext uri="{FF2B5EF4-FFF2-40B4-BE49-F238E27FC236}">
                <a16:creationId xmlns:a16="http://schemas.microsoft.com/office/drawing/2014/main" id="{19916615-29A0-DD95-8E2A-5DAE335BD5B6}"/>
              </a:ext>
            </a:extLst>
          </p:cNvPr>
          <p:cNvSpPr txBox="1">
            <a:spLocks/>
          </p:cNvSpPr>
          <p:nvPr/>
        </p:nvSpPr>
        <p:spPr>
          <a:xfrm>
            <a:off x="6757278" y="5755056"/>
            <a:ext cx="3906582" cy="634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tingkat</a:t>
            </a:r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kelahiran</a:t>
            </a:r>
            <a:endParaRPr lang="en-US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Google Shape;1860;p54">
            <a:extLst>
              <a:ext uri="{FF2B5EF4-FFF2-40B4-BE49-F238E27FC236}">
                <a16:creationId xmlns:a16="http://schemas.microsoft.com/office/drawing/2014/main" id="{1C8CEF70-018F-BBAF-0082-78E5C16E9BEF}"/>
              </a:ext>
            </a:extLst>
          </p:cNvPr>
          <p:cNvSpPr txBox="1">
            <a:spLocks/>
          </p:cNvSpPr>
          <p:nvPr/>
        </p:nvSpPr>
        <p:spPr>
          <a:xfrm>
            <a:off x="6089065" y="6348195"/>
            <a:ext cx="5410200" cy="1858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Adanya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tingkat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kelahiran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alami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yang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menjadi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masukkan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data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23" name="Google Shape;12259;p102">
            <a:extLst>
              <a:ext uri="{FF2B5EF4-FFF2-40B4-BE49-F238E27FC236}">
                <a16:creationId xmlns:a16="http://schemas.microsoft.com/office/drawing/2014/main" id="{39B7A489-2CFC-B7EC-93EC-6D18A8FFAC3D}"/>
              </a:ext>
            </a:extLst>
          </p:cNvPr>
          <p:cNvGrpSpPr/>
          <p:nvPr/>
        </p:nvGrpSpPr>
        <p:grpSpPr>
          <a:xfrm>
            <a:off x="2356131" y="3026728"/>
            <a:ext cx="2274241" cy="2286000"/>
            <a:chOff x="4877760" y="2887459"/>
            <a:chExt cx="389567" cy="390328"/>
          </a:xfrm>
        </p:grpSpPr>
        <p:sp>
          <p:nvSpPr>
            <p:cNvPr id="24" name="Google Shape;12260;p102">
              <a:extLst>
                <a:ext uri="{FF2B5EF4-FFF2-40B4-BE49-F238E27FC236}">
                  <a16:creationId xmlns:a16="http://schemas.microsoft.com/office/drawing/2014/main" id="{E6861191-10F1-CCBA-C445-D899FA04BE72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1;p102">
              <a:extLst>
                <a:ext uri="{FF2B5EF4-FFF2-40B4-BE49-F238E27FC236}">
                  <a16:creationId xmlns:a16="http://schemas.microsoft.com/office/drawing/2014/main" id="{1E5A2F2A-4FFA-3D47-2518-57993A4CEA11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62;p102">
              <a:extLst>
                <a:ext uri="{FF2B5EF4-FFF2-40B4-BE49-F238E27FC236}">
                  <a16:creationId xmlns:a16="http://schemas.microsoft.com/office/drawing/2014/main" id="{63308965-8132-DD5F-5087-02360E83D427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63;p102">
              <a:extLst>
                <a:ext uri="{FF2B5EF4-FFF2-40B4-BE49-F238E27FC236}">
                  <a16:creationId xmlns:a16="http://schemas.microsoft.com/office/drawing/2014/main" id="{F28AF738-C005-4EC2-72E8-0529790DD364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64;p102">
              <a:extLst>
                <a:ext uri="{FF2B5EF4-FFF2-40B4-BE49-F238E27FC236}">
                  <a16:creationId xmlns:a16="http://schemas.microsoft.com/office/drawing/2014/main" id="{7E4DAD8A-9164-AC3E-2B08-81232F64C898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65;p102">
              <a:extLst>
                <a:ext uri="{FF2B5EF4-FFF2-40B4-BE49-F238E27FC236}">
                  <a16:creationId xmlns:a16="http://schemas.microsoft.com/office/drawing/2014/main" id="{5B42B060-2AE2-5299-5C56-97C464D97CC9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66;p102">
              <a:extLst>
                <a:ext uri="{FF2B5EF4-FFF2-40B4-BE49-F238E27FC236}">
                  <a16:creationId xmlns:a16="http://schemas.microsoft.com/office/drawing/2014/main" id="{F0D6A6CD-4330-094F-5AEA-AA6831BA5F62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67;p102">
              <a:extLst>
                <a:ext uri="{FF2B5EF4-FFF2-40B4-BE49-F238E27FC236}">
                  <a16:creationId xmlns:a16="http://schemas.microsoft.com/office/drawing/2014/main" id="{017CDB8F-F8F2-CAD1-F5BB-C0F9F0BF63C5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68;p102">
              <a:extLst>
                <a:ext uri="{FF2B5EF4-FFF2-40B4-BE49-F238E27FC236}">
                  <a16:creationId xmlns:a16="http://schemas.microsoft.com/office/drawing/2014/main" id="{6E5ADCDA-EEF5-D54B-609E-18ECA56046E5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69;p102">
              <a:extLst>
                <a:ext uri="{FF2B5EF4-FFF2-40B4-BE49-F238E27FC236}">
                  <a16:creationId xmlns:a16="http://schemas.microsoft.com/office/drawing/2014/main" id="{CC6A7B5B-21D4-D7F1-9A4D-4C1A03C7130B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70;p102">
              <a:extLst>
                <a:ext uri="{FF2B5EF4-FFF2-40B4-BE49-F238E27FC236}">
                  <a16:creationId xmlns:a16="http://schemas.microsoft.com/office/drawing/2014/main" id="{39BB7665-69D2-E043-8A65-225AF76DD710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71;p102">
              <a:extLst>
                <a:ext uri="{FF2B5EF4-FFF2-40B4-BE49-F238E27FC236}">
                  <a16:creationId xmlns:a16="http://schemas.microsoft.com/office/drawing/2014/main" id="{3FA44C5D-B7C4-25AF-9E17-9912F4197379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72;p102">
              <a:extLst>
                <a:ext uri="{FF2B5EF4-FFF2-40B4-BE49-F238E27FC236}">
                  <a16:creationId xmlns:a16="http://schemas.microsoft.com/office/drawing/2014/main" id="{35EE1C55-DB9F-8686-E06B-D2CF17FAA3B0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73;p102">
              <a:extLst>
                <a:ext uri="{FF2B5EF4-FFF2-40B4-BE49-F238E27FC236}">
                  <a16:creationId xmlns:a16="http://schemas.microsoft.com/office/drawing/2014/main" id="{32900445-CCF6-0E0D-9DA3-12D733F13397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74;p102">
              <a:extLst>
                <a:ext uri="{FF2B5EF4-FFF2-40B4-BE49-F238E27FC236}">
                  <a16:creationId xmlns:a16="http://schemas.microsoft.com/office/drawing/2014/main" id="{6C6EE12B-DE78-46EC-5A5C-3ABD98994FB0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75;p102">
              <a:extLst>
                <a:ext uri="{FF2B5EF4-FFF2-40B4-BE49-F238E27FC236}">
                  <a16:creationId xmlns:a16="http://schemas.microsoft.com/office/drawing/2014/main" id="{D41C2184-3B44-5050-5A67-F405356E5EFA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76;p102">
              <a:extLst>
                <a:ext uri="{FF2B5EF4-FFF2-40B4-BE49-F238E27FC236}">
                  <a16:creationId xmlns:a16="http://schemas.microsoft.com/office/drawing/2014/main" id="{1752C8DD-E993-6F60-53B6-C0077DB2ED0C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277;p102">
              <a:extLst>
                <a:ext uri="{FF2B5EF4-FFF2-40B4-BE49-F238E27FC236}">
                  <a16:creationId xmlns:a16="http://schemas.microsoft.com/office/drawing/2014/main" id="{F8C65CD5-F82D-F4E5-45BF-8E74BD20E8A9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278;p102">
              <a:extLst>
                <a:ext uri="{FF2B5EF4-FFF2-40B4-BE49-F238E27FC236}">
                  <a16:creationId xmlns:a16="http://schemas.microsoft.com/office/drawing/2014/main" id="{DC7EDEDB-245A-7CC5-DF4C-38A92AFA62D6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79;p102">
              <a:extLst>
                <a:ext uri="{FF2B5EF4-FFF2-40B4-BE49-F238E27FC236}">
                  <a16:creationId xmlns:a16="http://schemas.microsoft.com/office/drawing/2014/main" id="{CD844B94-5A88-20B9-2F09-A6572F3040DE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80;p102">
              <a:extLst>
                <a:ext uri="{FF2B5EF4-FFF2-40B4-BE49-F238E27FC236}">
                  <a16:creationId xmlns:a16="http://schemas.microsoft.com/office/drawing/2014/main" id="{C746BF8E-341D-A2F9-644B-5EEEECD01812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81;p102">
              <a:extLst>
                <a:ext uri="{FF2B5EF4-FFF2-40B4-BE49-F238E27FC236}">
                  <a16:creationId xmlns:a16="http://schemas.microsoft.com/office/drawing/2014/main" id="{72443A4C-971F-7C6B-8676-F3E41D92E4EC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82;p102">
              <a:extLst>
                <a:ext uri="{FF2B5EF4-FFF2-40B4-BE49-F238E27FC236}">
                  <a16:creationId xmlns:a16="http://schemas.microsoft.com/office/drawing/2014/main" id="{16CFF7C2-C16C-6F32-AD6F-AF631ACCE20C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83;p102">
              <a:extLst>
                <a:ext uri="{FF2B5EF4-FFF2-40B4-BE49-F238E27FC236}">
                  <a16:creationId xmlns:a16="http://schemas.microsoft.com/office/drawing/2014/main" id="{E292E77E-570B-3089-2974-3E33A95A2A96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4;p102">
              <a:extLst>
                <a:ext uri="{FF2B5EF4-FFF2-40B4-BE49-F238E27FC236}">
                  <a16:creationId xmlns:a16="http://schemas.microsoft.com/office/drawing/2014/main" id="{0C9E6BC9-5AA0-B4D2-EC3D-E2DDBC9EF435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85;p102">
              <a:extLst>
                <a:ext uri="{FF2B5EF4-FFF2-40B4-BE49-F238E27FC236}">
                  <a16:creationId xmlns:a16="http://schemas.microsoft.com/office/drawing/2014/main" id="{1772B2B6-C047-0549-F523-3E6230E987C4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86;p102">
              <a:extLst>
                <a:ext uri="{FF2B5EF4-FFF2-40B4-BE49-F238E27FC236}">
                  <a16:creationId xmlns:a16="http://schemas.microsoft.com/office/drawing/2014/main" id="{6CDD2A59-3CB6-B572-D3C0-6627F16077D2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87;p102">
              <a:extLst>
                <a:ext uri="{FF2B5EF4-FFF2-40B4-BE49-F238E27FC236}">
                  <a16:creationId xmlns:a16="http://schemas.microsoft.com/office/drawing/2014/main" id="{B45849BB-6BE3-E330-8A6B-0FC451654FAC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88;p102">
              <a:extLst>
                <a:ext uri="{FF2B5EF4-FFF2-40B4-BE49-F238E27FC236}">
                  <a16:creationId xmlns:a16="http://schemas.microsoft.com/office/drawing/2014/main" id="{5BEAD858-A454-9F7E-784F-4480F2D86838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89;p102">
              <a:extLst>
                <a:ext uri="{FF2B5EF4-FFF2-40B4-BE49-F238E27FC236}">
                  <a16:creationId xmlns:a16="http://schemas.microsoft.com/office/drawing/2014/main" id="{301C8684-EAAE-DADD-4131-BDB84CF6B676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290;p102">
              <a:extLst>
                <a:ext uri="{FF2B5EF4-FFF2-40B4-BE49-F238E27FC236}">
                  <a16:creationId xmlns:a16="http://schemas.microsoft.com/office/drawing/2014/main" id="{A35BF0DD-F1C5-6C04-2973-B19B652A652E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291;p102">
              <a:extLst>
                <a:ext uri="{FF2B5EF4-FFF2-40B4-BE49-F238E27FC236}">
                  <a16:creationId xmlns:a16="http://schemas.microsoft.com/office/drawing/2014/main" id="{86F28D57-5810-43D2-727B-FD472EFAA03C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92;p102">
              <a:extLst>
                <a:ext uri="{FF2B5EF4-FFF2-40B4-BE49-F238E27FC236}">
                  <a16:creationId xmlns:a16="http://schemas.microsoft.com/office/drawing/2014/main" id="{66545168-0E7D-42AA-E0CE-FDB21107E3BF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293;p102">
              <a:extLst>
                <a:ext uri="{FF2B5EF4-FFF2-40B4-BE49-F238E27FC236}">
                  <a16:creationId xmlns:a16="http://schemas.microsoft.com/office/drawing/2014/main" id="{110145ED-60F8-93F6-D1DA-A8534010F37E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294;p102">
              <a:extLst>
                <a:ext uri="{FF2B5EF4-FFF2-40B4-BE49-F238E27FC236}">
                  <a16:creationId xmlns:a16="http://schemas.microsoft.com/office/drawing/2014/main" id="{A3E42F5C-963E-247F-932D-7F824429508F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295;p102">
              <a:extLst>
                <a:ext uri="{FF2B5EF4-FFF2-40B4-BE49-F238E27FC236}">
                  <a16:creationId xmlns:a16="http://schemas.microsoft.com/office/drawing/2014/main" id="{27DABC3F-2DE2-2B6B-DB51-9EB4A924F3B8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96;p102">
              <a:extLst>
                <a:ext uri="{FF2B5EF4-FFF2-40B4-BE49-F238E27FC236}">
                  <a16:creationId xmlns:a16="http://schemas.microsoft.com/office/drawing/2014/main" id="{D9F76B80-CE0F-0FE4-EC96-2BA1CCCD7DC2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97;p102">
              <a:extLst>
                <a:ext uri="{FF2B5EF4-FFF2-40B4-BE49-F238E27FC236}">
                  <a16:creationId xmlns:a16="http://schemas.microsoft.com/office/drawing/2014/main" id="{580115FC-E0B0-3985-10CC-5A4FAEF06E81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98;p102">
              <a:extLst>
                <a:ext uri="{FF2B5EF4-FFF2-40B4-BE49-F238E27FC236}">
                  <a16:creationId xmlns:a16="http://schemas.microsoft.com/office/drawing/2014/main" id="{4E1E01C5-A98C-02FB-9E94-4C869FD819D2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99;p102">
              <a:extLst>
                <a:ext uri="{FF2B5EF4-FFF2-40B4-BE49-F238E27FC236}">
                  <a16:creationId xmlns:a16="http://schemas.microsoft.com/office/drawing/2014/main" id="{DAD7CA90-730A-6DEE-CA2C-7F487AF2BA84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00;p102">
              <a:extLst>
                <a:ext uri="{FF2B5EF4-FFF2-40B4-BE49-F238E27FC236}">
                  <a16:creationId xmlns:a16="http://schemas.microsoft.com/office/drawing/2014/main" id="{0760B8A4-D592-B2AE-1112-E0568C8003E0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01;p102">
              <a:extLst>
                <a:ext uri="{FF2B5EF4-FFF2-40B4-BE49-F238E27FC236}">
                  <a16:creationId xmlns:a16="http://schemas.microsoft.com/office/drawing/2014/main" id="{21A1D27D-1B14-2ED1-0825-D1D1513F5C52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02;p102">
              <a:extLst>
                <a:ext uri="{FF2B5EF4-FFF2-40B4-BE49-F238E27FC236}">
                  <a16:creationId xmlns:a16="http://schemas.microsoft.com/office/drawing/2014/main" id="{E83C407E-1FB9-828E-7F9D-F6203932BBF5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03;p102">
              <a:extLst>
                <a:ext uri="{FF2B5EF4-FFF2-40B4-BE49-F238E27FC236}">
                  <a16:creationId xmlns:a16="http://schemas.microsoft.com/office/drawing/2014/main" id="{A5D12929-F016-0FFD-7692-2812A5581A96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8649;p100">
            <a:extLst>
              <a:ext uri="{FF2B5EF4-FFF2-40B4-BE49-F238E27FC236}">
                <a16:creationId xmlns:a16="http://schemas.microsoft.com/office/drawing/2014/main" id="{6AD5A905-F4D1-71B6-90A2-5AD54644CEDC}"/>
              </a:ext>
            </a:extLst>
          </p:cNvPr>
          <p:cNvGrpSpPr/>
          <p:nvPr/>
        </p:nvGrpSpPr>
        <p:grpSpPr>
          <a:xfrm>
            <a:off x="7740509" y="3260456"/>
            <a:ext cx="1748824" cy="2102450"/>
            <a:chOff x="1342268" y="4161009"/>
            <a:chExt cx="359565" cy="358094"/>
          </a:xfrm>
        </p:grpSpPr>
        <p:sp>
          <p:nvSpPr>
            <p:cNvPr id="69" name="Google Shape;8650;p100">
              <a:extLst>
                <a:ext uri="{FF2B5EF4-FFF2-40B4-BE49-F238E27FC236}">
                  <a16:creationId xmlns:a16="http://schemas.microsoft.com/office/drawing/2014/main" id="{EF795EC0-77BC-7A81-9997-8E2FF9503CC4}"/>
                </a:ext>
              </a:extLst>
            </p:cNvPr>
            <p:cNvSpPr/>
            <p:nvPr/>
          </p:nvSpPr>
          <p:spPr>
            <a:xfrm>
              <a:off x="1342268" y="4371845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51;p100">
              <a:extLst>
                <a:ext uri="{FF2B5EF4-FFF2-40B4-BE49-F238E27FC236}">
                  <a16:creationId xmlns:a16="http://schemas.microsoft.com/office/drawing/2014/main" id="{295AD948-FDCE-81FC-8C68-0883035540A7}"/>
                </a:ext>
              </a:extLst>
            </p:cNvPr>
            <p:cNvSpPr/>
            <p:nvPr/>
          </p:nvSpPr>
          <p:spPr>
            <a:xfrm>
              <a:off x="1342268" y="4371845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2;p100">
              <a:extLst>
                <a:ext uri="{FF2B5EF4-FFF2-40B4-BE49-F238E27FC236}">
                  <a16:creationId xmlns:a16="http://schemas.microsoft.com/office/drawing/2014/main" id="{D7A7910D-9C3A-4F46-C7DE-C626365F7060}"/>
                </a:ext>
              </a:extLst>
            </p:cNvPr>
            <p:cNvSpPr/>
            <p:nvPr/>
          </p:nvSpPr>
          <p:spPr>
            <a:xfrm>
              <a:off x="1440501" y="4335589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53;p100">
              <a:extLst>
                <a:ext uri="{FF2B5EF4-FFF2-40B4-BE49-F238E27FC236}">
                  <a16:creationId xmlns:a16="http://schemas.microsoft.com/office/drawing/2014/main" id="{93DECFCD-F025-DB5C-C0F0-07DBA9595A34}"/>
                </a:ext>
              </a:extLst>
            </p:cNvPr>
            <p:cNvSpPr/>
            <p:nvPr/>
          </p:nvSpPr>
          <p:spPr>
            <a:xfrm>
              <a:off x="1440501" y="4335589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54;p100">
              <a:extLst>
                <a:ext uri="{FF2B5EF4-FFF2-40B4-BE49-F238E27FC236}">
                  <a16:creationId xmlns:a16="http://schemas.microsoft.com/office/drawing/2014/main" id="{BB84E4CF-0F2D-584C-4473-F33DF2281D0D}"/>
                </a:ext>
              </a:extLst>
            </p:cNvPr>
            <p:cNvSpPr/>
            <p:nvPr/>
          </p:nvSpPr>
          <p:spPr>
            <a:xfrm>
              <a:off x="1538707" y="4299123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55;p100">
              <a:extLst>
                <a:ext uri="{FF2B5EF4-FFF2-40B4-BE49-F238E27FC236}">
                  <a16:creationId xmlns:a16="http://schemas.microsoft.com/office/drawing/2014/main" id="{6CB6FD8B-50E4-D18A-0810-6FB69FBBBC11}"/>
                </a:ext>
              </a:extLst>
            </p:cNvPr>
            <p:cNvSpPr/>
            <p:nvPr/>
          </p:nvSpPr>
          <p:spPr>
            <a:xfrm>
              <a:off x="1538707" y="4299123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56;p100">
              <a:extLst>
                <a:ext uri="{FF2B5EF4-FFF2-40B4-BE49-F238E27FC236}">
                  <a16:creationId xmlns:a16="http://schemas.microsoft.com/office/drawing/2014/main" id="{F9F6423D-4AC1-FD9C-96C8-8974D5232C96}"/>
                </a:ext>
              </a:extLst>
            </p:cNvPr>
            <p:cNvSpPr/>
            <p:nvPr/>
          </p:nvSpPr>
          <p:spPr>
            <a:xfrm>
              <a:off x="1636940" y="4262683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657;p100">
              <a:extLst>
                <a:ext uri="{FF2B5EF4-FFF2-40B4-BE49-F238E27FC236}">
                  <a16:creationId xmlns:a16="http://schemas.microsoft.com/office/drawing/2014/main" id="{412F65C2-5F7C-B8C5-60C4-919EF216FF68}"/>
                </a:ext>
              </a:extLst>
            </p:cNvPr>
            <p:cNvSpPr/>
            <p:nvPr/>
          </p:nvSpPr>
          <p:spPr>
            <a:xfrm>
              <a:off x="1636940" y="4262683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658;p100">
              <a:extLst>
                <a:ext uri="{FF2B5EF4-FFF2-40B4-BE49-F238E27FC236}">
                  <a16:creationId xmlns:a16="http://schemas.microsoft.com/office/drawing/2014/main" id="{F4E02C31-BF69-A1C3-60DB-6C6ABEAF1E8F}"/>
                </a:ext>
              </a:extLst>
            </p:cNvPr>
            <p:cNvSpPr/>
            <p:nvPr/>
          </p:nvSpPr>
          <p:spPr>
            <a:xfrm>
              <a:off x="1357953" y="4161009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9408;p101">
            <a:extLst>
              <a:ext uri="{FF2B5EF4-FFF2-40B4-BE49-F238E27FC236}">
                <a16:creationId xmlns:a16="http://schemas.microsoft.com/office/drawing/2014/main" id="{21BCA805-E7DD-6DEC-FF31-D778E92C9FDF}"/>
              </a:ext>
            </a:extLst>
          </p:cNvPr>
          <p:cNvGrpSpPr/>
          <p:nvPr/>
        </p:nvGrpSpPr>
        <p:grpSpPr>
          <a:xfrm>
            <a:off x="12531545" y="3227310"/>
            <a:ext cx="1417583" cy="1258220"/>
            <a:chOff x="5273444" y="2891285"/>
            <a:chExt cx="371123" cy="362267"/>
          </a:xfrm>
        </p:grpSpPr>
        <p:sp>
          <p:nvSpPr>
            <p:cNvPr id="79" name="Google Shape;9409;p101">
              <a:extLst>
                <a:ext uri="{FF2B5EF4-FFF2-40B4-BE49-F238E27FC236}">
                  <a16:creationId xmlns:a16="http://schemas.microsoft.com/office/drawing/2014/main" id="{DBE5D3D6-2ADE-0D89-22E0-0EA6B919BDAA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410;p101">
              <a:extLst>
                <a:ext uri="{FF2B5EF4-FFF2-40B4-BE49-F238E27FC236}">
                  <a16:creationId xmlns:a16="http://schemas.microsoft.com/office/drawing/2014/main" id="{2B3ECE7C-6509-EBC0-3CD4-DF6B0505D43C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11;p101">
              <a:extLst>
                <a:ext uri="{FF2B5EF4-FFF2-40B4-BE49-F238E27FC236}">
                  <a16:creationId xmlns:a16="http://schemas.microsoft.com/office/drawing/2014/main" id="{7BB438FF-BD40-0081-10B4-D9F9ACF3322D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12;p101">
              <a:extLst>
                <a:ext uri="{FF2B5EF4-FFF2-40B4-BE49-F238E27FC236}">
                  <a16:creationId xmlns:a16="http://schemas.microsoft.com/office/drawing/2014/main" id="{7F457B72-603F-B569-7F9E-A4A125502053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13;p101">
              <a:extLst>
                <a:ext uri="{FF2B5EF4-FFF2-40B4-BE49-F238E27FC236}">
                  <a16:creationId xmlns:a16="http://schemas.microsoft.com/office/drawing/2014/main" id="{630CD832-51C2-5D21-E3E5-2BB2166D08AB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14;p101">
              <a:extLst>
                <a:ext uri="{FF2B5EF4-FFF2-40B4-BE49-F238E27FC236}">
                  <a16:creationId xmlns:a16="http://schemas.microsoft.com/office/drawing/2014/main" id="{A60EAB85-1621-8CD0-E095-C780EC1672DE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15;p101">
              <a:extLst>
                <a:ext uri="{FF2B5EF4-FFF2-40B4-BE49-F238E27FC236}">
                  <a16:creationId xmlns:a16="http://schemas.microsoft.com/office/drawing/2014/main" id="{D7B5929F-A815-6A4C-8692-E80F808EE584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16;p101">
              <a:extLst>
                <a:ext uri="{FF2B5EF4-FFF2-40B4-BE49-F238E27FC236}">
                  <a16:creationId xmlns:a16="http://schemas.microsoft.com/office/drawing/2014/main" id="{1A7348F6-5E18-779D-705F-2B735FDCBF18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17;p101">
              <a:extLst>
                <a:ext uri="{FF2B5EF4-FFF2-40B4-BE49-F238E27FC236}">
                  <a16:creationId xmlns:a16="http://schemas.microsoft.com/office/drawing/2014/main" id="{5D4803AD-1EAA-7D6F-0F09-95F428803D89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18;p101">
              <a:extLst>
                <a:ext uri="{FF2B5EF4-FFF2-40B4-BE49-F238E27FC236}">
                  <a16:creationId xmlns:a16="http://schemas.microsoft.com/office/drawing/2014/main" id="{7A0A7459-FC54-AEA4-1E51-308B65FE5962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19;p101">
              <a:extLst>
                <a:ext uri="{FF2B5EF4-FFF2-40B4-BE49-F238E27FC236}">
                  <a16:creationId xmlns:a16="http://schemas.microsoft.com/office/drawing/2014/main" id="{AA875A62-A8F0-4CB7-7CF6-E327EBD8C77B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420;p101">
              <a:extLst>
                <a:ext uri="{FF2B5EF4-FFF2-40B4-BE49-F238E27FC236}">
                  <a16:creationId xmlns:a16="http://schemas.microsoft.com/office/drawing/2014/main" id="{946BCA86-6B19-E340-8AA2-5607D6874363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421;p101">
              <a:extLst>
                <a:ext uri="{FF2B5EF4-FFF2-40B4-BE49-F238E27FC236}">
                  <a16:creationId xmlns:a16="http://schemas.microsoft.com/office/drawing/2014/main" id="{7F140E2A-A205-9CE8-D78A-927A1517DF83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422;p101">
              <a:extLst>
                <a:ext uri="{FF2B5EF4-FFF2-40B4-BE49-F238E27FC236}">
                  <a16:creationId xmlns:a16="http://schemas.microsoft.com/office/drawing/2014/main" id="{24A29B47-C273-1C5C-94A5-B4716F68276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859;p54">
            <a:extLst>
              <a:ext uri="{FF2B5EF4-FFF2-40B4-BE49-F238E27FC236}">
                <a16:creationId xmlns:a16="http://schemas.microsoft.com/office/drawing/2014/main" id="{FD650E10-0FFB-0772-D267-324BFB8CBB69}"/>
              </a:ext>
            </a:extLst>
          </p:cNvPr>
          <p:cNvSpPr txBox="1">
            <a:spLocks/>
          </p:cNvSpPr>
          <p:nvPr/>
        </p:nvSpPr>
        <p:spPr>
          <a:xfrm>
            <a:off x="1622207" y="5776300"/>
            <a:ext cx="3906582" cy="634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id-ID" b="1" dirty="0">
                <a:latin typeface="Poppins Light" panose="00000400000000000000" pitchFamily="2" charset="0"/>
                <a:cs typeface="Poppins Light" panose="00000400000000000000" pitchFamily="2" charset="0"/>
              </a:rPr>
              <a:t>Populasi</a:t>
            </a:r>
            <a:endParaRPr lang="en-US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4" name="Google Shape;1860;p54">
            <a:extLst>
              <a:ext uri="{FF2B5EF4-FFF2-40B4-BE49-F238E27FC236}">
                <a16:creationId xmlns:a16="http://schemas.microsoft.com/office/drawing/2014/main" id="{96729334-2782-9BDC-DB2D-752BDAA15BB8}"/>
              </a:ext>
            </a:extLst>
          </p:cNvPr>
          <p:cNvSpPr txBox="1">
            <a:spLocks/>
          </p:cNvSpPr>
          <p:nvPr/>
        </p:nvSpPr>
        <p:spPr>
          <a:xfrm>
            <a:off x="620969" y="6389925"/>
            <a:ext cx="5410200" cy="1332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Populasi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manusia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dianggap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konstan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95" name="Google Shape;1424;p46">
            <a:extLst>
              <a:ext uri="{FF2B5EF4-FFF2-40B4-BE49-F238E27FC236}">
                <a16:creationId xmlns:a16="http://schemas.microsoft.com/office/drawing/2014/main" id="{86A9F9DF-C5E3-F2F3-9CD4-48145683F734}"/>
              </a:ext>
            </a:extLst>
          </p:cNvPr>
          <p:cNvGrpSpPr/>
          <p:nvPr/>
        </p:nvGrpSpPr>
        <p:grpSpPr>
          <a:xfrm>
            <a:off x="0" y="7865071"/>
            <a:ext cx="17983200" cy="5050245"/>
            <a:chOff x="57151" y="2781304"/>
            <a:chExt cx="9014116" cy="3079969"/>
          </a:xfrm>
        </p:grpSpPr>
        <p:sp>
          <p:nvSpPr>
            <p:cNvPr id="96" name="Google Shape;1425;p46">
              <a:extLst>
                <a:ext uri="{FF2B5EF4-FFF2-40B4-BE49-F238E27FC236}">
                  <a16:creationId xmlns:a16="http://schemas.microsoft.com/office/drawing/2014/main" id="{B26D11C6-002B-E453-09BA-F9C7205BBD65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26;p46">
              <a:extLst>
                <a:ext uri="{FF2B5EF4-FFF2-40B4-BE49-F238E27FC236}">
                  <a16:creationId xmlns:a16="http://schemas.microsoft.com/office/drawing/2014/main" id="{8B8D83BB-07F4-4342-810D-285B38E6D370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27;p46">
              <a:extLst>
                <a:ext uri="{FF2B5EF4-FFF2-40B4-BE49-F238E27FC236}">
                  <a16:creationId xmlns:a16="http://schemas.microsoft.com/office/drawing/2014/main" id="{24A6BCA7-9783-1FCC-9B5F-0FCF8BB29B7D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28;p46">
              <a:extLst>
                <a:ext uri="{FF2B5EF4-FFF2-40B4-BE49-F238E27FC236}">
                  <a16:creationId xmlns:a16="http://schemas.microsoft.com/office/drawing/2014/main" id="{4D03C680-07F6-002B-1EDC-93BC365B43C8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29;p46">
              <a:extLst>
                <a:ext uri="{FF2B5EF4-FFF2-40B4-BE49-F238E27FC236}">
                  <a16:creationId xmlns:a16="http://schemas.microsoft.com/office/drawing/2014/main" id="{D34B02FC-0006-0F56-C529-895A887121F5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30;p46">
              <a:extLst>
                <a:ext uri="{FF2B5EF4-FFF2-40B4-BE49-F238E27FC236}">
                  <a16:creationId xmlns:a16="http://schemas.microsoft.com/office/drawing/2014/main" id="{23197DB2-4C34-B2BC-CB74-816B54E29DB3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31;p46">
              <a:extLst>
                <a:ext uri="{FF2B5EF4-FFF2-40B4-BE49-F238E27FC236}">
                  <a16:creationId xmlns:a16="http://schemas.microsoft.com/office/drawing/2014/main" id="{90F1F628-8FC7-4519-6B98-F402F4245161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32;p46">
              <a:extLst>
                <a:ext uri="{FF2B5EF4-FFF2-40B4-BE49-F238E27FC236}">
                  <a16:creationId xmlns:a16="http://schemas.microsoft.com/office/drawing/2014/main" id="{EE51B563-8BD8-F7F0-C9A3-B421FA091BBE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33;p46">
              <a:extLst>
                <a:ext uri="{FF2B5EF4-FFF2-40B4-BE49-F238E27FC236}">
                  <a16:creationId xmlns:a16="http://schemas.microsoft.com/office/drawing/2014/main" id="{A3D32E40-6268-56BD-1481-16A8F82AEC48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34;p46">
              <a:extLst>
                <a:ext uri="{FF2B5EF4-FFF2-40B4-BE49-F238E27FC236}">
                  <a16:creationId xmlns:a16="http://schemas.microsoft.com/office/drawing/2014/main" id="{3670AD56-E83D-A372-BAFC-ED2C8ACBEBF0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35;p46">
              <a:extLst>
                <a:ext uri="{FF2B5EF4-FFF2-40B4-BE49-F238E27FC236}">
                  <a16:creationId xmlns:a16="http://schemas.microsoft.com/office/drawing/2014/main" id="{2E024099-095A-91AC-C77B-B4E17B2C636B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36;p46">
              <a:extLst>
                <a:ext uri="{FF2B5EF4-FFF2-40B4-BE49-F238E27FC236}">
                  <a16:creationId xmlns:a16="http://schemas.microsoft.com/office/drawing/2014/main" id="{25EA24CB-1788-02B5-8AC9-88BA2B1D9C03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37;p46">
              <a:extLst>
                <a:ext uri="{FF2B5EF4-FFF2-40B4-BE49-F238E27FC236}">
                  <a16:creationId xmlns:a16="http://schemas.microsoft.com/office/drawing/2014/main" id="{7A7A1F63-984C-95A1-1946-14FDDAB6E5D9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38;p46">
              <a:extLst>
                <a:ext uri="{FF2B5EF4-FFF2-40B4-BE49-F238E27FC236}">
                  <a16:creationId xmlns:a16="http://schemas.microsoft.com/office/drawing/2014/main" id="{1A389183-E619-4412-6FAB-6B2E8269B358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39;p46">
              <a:extLst>
                <a:ext uri="{FF2B5EF4-FFF2-40B4-BE49-F238E27FC236}">
                  <a16:creationId xmlns:a16="http://schemas.microsoft.com/office/drawing/2014/main" id="{EFF0197A-F142-8FE7-7A77-CC0A4D70C5FB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40;p46">
              <a:extLst>
                <a:ext uri="{FF2B5EF4-FFF2-40B4-BE49-F238E27FC236}">
                  <a16:creationId xmlns:a16="http://schemas.microsoft.com/office/drawing/2014/main" id="{FE39AD81-7ED7-C6F3-5FF0-A44D52FC88EE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1;p46">
              <a:extLst>
                <a:ext uri="{FF2B5EF4-FFF2-40B4-BE49-F238E27FC236}">
                  <a16:creationId xmlns:a16="http://schemas.microsoft.com/office/drawing/2014/main" id="{0A59260E-692E-A6D9-E620-BBE19E611205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42;p46">
              <a:extLst>
                <a:ext uri="{FF2B5EF4-FFF2-40B4-BE49-F238E27FC236}">
                  <a16:creationId xmlns:a16="http://schemas.microsoft.com/office/drawing/2014/main" id="{59FB7CDE-50C2-AA99-CD25-1D3A3A064835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43;p46">
              <a:extLst>
                <a:ext uri="{FF2B5EF4-FFF2-40B4-BE49-F238E27FC236}">
                  <a16:creationId xmlns:a16="http://schemas.microsoft.com/office/drawing/2014/main" id="{1D8DE22D-17E7-FCB1-4A96-837D0F6C83F5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4;p46">
              <a:extLst>
                <a:ext uri="{FF2B5EF4-FFF2-40B4-BE49-F238E27FC236}">
                  <a16:creationId xmlns:a16="http://schemas.microsoft.com/office/drawing/2014/main" id="{AA32A965-E715-F2B8-A9CA-274D883221CA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45;p46">
              <a:extLst>
                <a:ext uri="{FF2B5EF4-FFF2-40B4-BE49-F238E27FC236}">
                  <a16:creationId xmlns:a16="http://schemas.microsoft.com/office/drawing/2014/main" id="{9FF2BC23-92B0-2573-6A62-5C0720AD3FCC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446;p46">
              <a:extLst>
                <a:ext uri="{FF2B5EF4-FFF2-40B4-BE49-F238E27FC236}">
                  <a16:creationId xmlns:a16="http://schemas.microsoft.com/office/drawing/2014/main" id="{0323288A-33B1-E4EA-5F12-C4BA1DFE2EC8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128" name="Google Shape;1447;p46">
                <a:extLst>
                  <a:ext uri="{FF2B5EF4-FFF2-40B4-BE49-F238E27FC236}">
                    <a16:creationId xmlns:a16="http://schemas.microsoft.com/office/drawing/2014/main" id="{26BC36B5-1D50-8082-B964-5B85194D99DB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150" name="Google Shape;1448;p46">
                  <a:extLst>
                    <a:ext uri="{FF2B5EF4-FFF2-40B4-BE49-F238E27FC236}">
                      <a16:creationId xmlns:a16="http://schemas.microsoft.com/office/drawing/2014/main" id="{F252D1EF-F3DC-3959-3891-6899D946111B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449;p46">
                  <a:extLst>
                    <a:ext uri="{FF2B5EF4-FFF2-40B4-BE49-F238E27FC236}">
                      <a16:creationId xmlns:a16="http://schemas.microsoft.com/office/drawing/2014/main" id="{8654D067-4998-6E36-B363-748DD38D1981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450;p46">
                  <a:extLst>
                    <a:ext uri="{FF2B5EF4-FFF2-40B4-BE49-F238E27FC236}">
                      <a16:creationId xmlns:a16="http://schemas.microsoft.com/office/drawing/2014/main" id="{6DE39C07-9E01-C2B3-9474-29E5A74E710E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451;p46">
                  <a:extLst>
                    <a:ext uri="{FF2B5EF4-FFF2-40B4-BE49-F238E27FC236}">
                      <a16:creationId xmlns:a16="http://schemas.microsoft.com/office/drawing/2014/main" id="{7416828A-BBF0-4581-B313-01E45D429F72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452;p46">
                  <a:extLst>
                    <a:ext uri="{FF2B5EF4-FFF2-40B4-BE49-F238E27FC236}">
                      <a16:creationId xmlns:a16="http://schemas.microsoft.com/office/drawing/2014/main" id="{6F4BD042-F663-7FD7-7BAC-5E9A38ADE565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453;p46">
                  <a:extLst>
                    <a:ext uri="{FF2B5EF4-FFF2-40B4-BE49-F238E27FC236}">
                      <a16:creationId xmlns:a16="http://schemas.microsoft.com/office/drawing/2014/main" id="{7CDFCA8B-07BC-07EB-C786-FC74D84CD67A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454;p46">
                  <a:extLst>
                    <a:ext uri="{FF2B5EF4-FFF2-40B4-BE49-F238E27FC236}">
                      <a16:creationId xmlns:a16="http://schemas.microsoft.com/office/drawing/2014/main" id="{48E4C6FF-F7A5-2160-67EF-4F56B1E25FA7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455;p46">
                  <a:extLst>
                    <a:ext uri="{FF2B5EF4-FFF2-40B4-BE49-F238E27FC236}">
                      <a16:creationId xmlns:a16="http://schemas.microsoft.com/office/drawing/2014/main" id="{22D03620-1974-CFBF-CE3A-8A228956D4B9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456;p46">
                  <a:extLst>
                    <a:ext uri="{FF2B5EF4-FFF2-40B4-BE49-F238E27FC236}">
                      <a16:creationId xmlns:a16="http://schemas.microsoft.com/office/drawing/2014/main" id="{3570A0AD-79E9-5510-ED09-FC9FD2FF4A7A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" name="Google Shape;1457;p46">
                <a:extLst>
                  <a:ext uri="{FF2B5EF4-FFF2-40B4-BE49-F238E27FC236}">
                    <a16:creationId xmlns:a16="http://schemas.microsoft.com/office/drawing/2014/main" id="{7F48216A-9FD4-8877-468A-87641F0C5000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458;p46">
                <a:extLst>
                  <a:ext uri="{FF2B5EF4-FFF2-40B4-BE49-F238E27FC236}">
                    <a16:creationId xmlns:a16="http://schemas.microsoft.com/office/drawing/2014/main" id="{0F61C76D-7E26-7F8D-7855-27A97D5E631B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459;p46">
                <a:extLst>
                  <a:ext uri="{FF2B5EF4-FFF2-40B4-BE49-F238E27FC236}">
                    <a16:creationId xmlns:a16="http://schemas.microsoft.com/office/drawing/2014/main" id="{BFBDC504-C550-E51B-A620-B8E01ABE1E02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60;p46">
                <a:extLst>
                  <a:ext uri="{FF2B5EF4-FFF2-40B4-BE49-F238E27FC236}">
                    <a16:creationId xmlns:a16="http://schemas.microsoft.com/office/drawing/2014/main" id="{B8C6342D-3E13-D35D-E2EF-656D2B78A56A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61;p46">
                <a:extLst>
                  <a:ext uri="{FF2B5EF4-FFF2-40B4-BE49-F238E27FC236}">
                    <a16:creationId xmlns:a16="http://schemas.microsoft.com/office/drawing/2014/main" id="{C8903DCE-108E-6FFD-FD57-E28D8526C3F8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62;p46">
                <a:extLst>
                  <a:ext uri="{FF2B5EF4-FFF2-40B4-BE49-F238E27FC236}">
                    <a16:creationId xmlns:a16="http://schemas.microsoft.com/office/drawing/2014/main" id="{1416D26F-B3D7-AB56-0E82-BB0F8737695D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63;p46">
                <a:extLst>
                  <a:ext uri="{FF2B5EF4-FFF2-40B4-BE49-F238E27FC236}">
                    <a16:creationId xmlns:a16="http://schemas.microsoft.com/office/drawing/2014/main" id="{778EE1DC-5E8D-8804-3583-33D1C32AB82A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464;p46">
                <a:extLst>
                  <a:ext uri="{FF2B5EF4-FFF2-40B4-BE49-F238E27FC236}">
                    <a16:creationId xmlns:a16="http://schemas.microsoft.com/office/drawing/2014/main" id="{65B01353-BDA2-6FF7-1D55-164820E49961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465;p46">
                <a:extLst>
                  <a:ext uri="{FF2B5EF4-FFF2-40B4-BE49-F238E27FC236}">
                    <a16:creationId xmlns:a16="http://schemas.microsoft.com/office/drawing/2014/main" id="{F47F4AD1-7B7B-D88A-3F44-AD0C8061CEDB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466;p46">
                <a:extLst>
                  <a:ext uri="{FF2B5EF4-FFF2-40B4-BE49-F238E27FC236}">
                    <a16:creationId xmlns:a16="http://schemas.microsoft.com/office/drawing/2014/main" id="{A393017E-21DA-5A85-4AF6-F1BD7E4A1ACE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467;p46">
                <a:extLst>
                  <a:ext uri="{FF2B5EF4-FFF2-40B4-BE49-F238E27FC236}">
                    <a16:creationId xmlns:a16="http://schemas.microsoft.com/office/drawing/2014/main" id="{37D18D9B-EE60-C613-544F-8F4E45721D1F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68;p46">
                <a:extLst>
                  <a:ext uri="{FF2B5EF4-FFF2-40B4-BE49-F238E27FC236}">
                    <a16:creationId xmlns:a16="http://schemas.microsoft.com/office/drawing/2014/main" id="{D9C2365F-8281-75D7-8977-E7526613CD16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69;p46">
                <a:extLst>
                  <a:ext uri="{FF2B5EF4-FFF2-40B4-BE49-F238E27FC236}">
                    <a16:creationId xmlns:a16="http://schemas.microsoft.com/office/drawing/2014/main" id="{6E82F483-67C8-4979-EA86-5B0521D0FE30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70;p46">
                <a:extLst>
                  <a:ext uri="{FF2B5EF4-FFF2-40B4-BE49-F238E27FC236}">
                    <a16:creationId xmlns:a16="http://schemas.microsoft.com/office/drawing/2014/main" id="{E26CAF34-71EE-B1F1-82F8-4E6D6CB5843D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71;p46">
                <a:extLst>
                  <a:ext uri="{FF2B5EF4-FFF2-40B4-BE49-F238E27FC236}">
                    <a16:creationId xmlns:a16="http://schemas.microsoft.com/office/drawing/2014/main" id="{A23FDC01-05AA-7A42-EAB2-BD7E1D6315F9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72;p46">
                <a:extLst>
                  <a:ext uri="{FF2B5EF4-FFF2-40B4-BE49-F238E27FC236}">
                    <a16:creationId xmlns:a16="http://schemas.microsoft.com/office/drawing/2014/main" id="{E40BA20B-D6DC-1B38-08DC-D8C62E23CD2E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73;p46">
                <a:extLst>
                  <a:ext uri="{FF2B5EF4-FFF2-40B4-BE49-F238E27FC236}">
                    <a16:creationId xmlns:a16="http://schemas.microsoft.com/office/drawing/2014/main" id="{61B253CF-0AF5-DDD9-DFB2-4EA666E36327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74;p46">
                <a:extLst>
                  <a:ext uri="{FF2B5EF4-FFF2-40B4-BE49-F238E27FC236}">
                    <a16:creationId xmlns:a16="http://schemas.microsoft.com/office/drawing/2014/main" id="{9B8BAD7D-9FFF-8F2B-2CB7-AE0E3EDA33C6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5;p46">
                <a:extLst>
                  <a:ext uri="{FF2B5EF4-FFF2-40B4-BE49-F238E27FC236}">
                    <a16:creationId xmlns:a16="http://schemas.microsoft.com/office/drawing/2014/main" id="{78613A40-1D9B-A078-0055-D90DA36EE2F1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76;p46">
                <a:extLst>
                  <a:ext uri="{FF2B5EF4-FFF2-40B4-BE49-F238E27FC236}">
                    <a16:creationId xmlns:a16="http://schemas.microsoft.com/office/drawing/2014/main" id="{D7CF2075-E406-0CB7-AFCD-CDAF32FA1BFC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77;p46">
                <a:extLst>
                  <a:ext uri="{FF2B5EF4-FFF2-40B4-BE49-F238E27FC236}">
                    <a16:creationId xmlns:a16="http://schemas.microsoft.com/office/drawing/2014/main" id="{C497B867-456F-45BB-2676-F3DFB2DCE915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478;p46">
              <a:extLst>
                <a:ext uri="{FF2B5EF4-FFF2-40B4-BE49-F238E27FC236}">
                  <a16:creationId xmlns:a16="http://schemas.microsoft.com/office/drawing/2014/main" id="{8809B9F3-0CD4-210E-A54E-66422268A03E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119" name="Google Shape;1479;p46">
                <a:extLst>
                  <a:ext uri="{FF2B5EF4-FFF2-40B4-BE49-F238E27FC236}">
                    <a16:creationId xmlns:a16="http://schemas.microsoft.com/office/drawing/2014/main" id="{3E300974-74C1-64E2-78FB-7B65B47727A0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80;p46">
                <a:extLst>
                  <a:ext uri="{FF2B5EF4-FFF2-40B4-BE49-F238E27FC236}">
                    <a16:creationId xmlns:a16="http://schemas.microsoft.com/office/drawing/2014/main" id="{457A56FA-D7E4-20DF-A05B-29985D77C2FA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481;p46">
                <a:extLst>
                  <a:ext uri="{FF2B5EF4-FFF2-40B4-BE49-F238E27FC236}">
                    <a16:creationId xmlns:a16="http://schemas.microsoft.com/office/drawing/2014/main" id="{76D5D515-5AC6-A813-53DE-9DDD145005C8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482;p46">
                <a:extLst>
                  <a:ext uri="{FF2B5EF4-FFF2-40B4-BE49-F238E27FC236}">
                    <a16:creationId xmlns:a16="http://schemas.microsoft.com/office/drawing/2014/main" id="{E7D12BFE-42C2-6009-9F57-C82477D1C3F9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483;p46">
                <a:extLst>
                  <a:ext uri="{FF2B5EF4-FFF2-40B4-BE49-F238E27FC236}">
                    <a16:creationId xmlns:a16="http://schemas.microsoft.com/office/drawing/2014/main" id="{E3C9F9BE-4092-C9B6-699F-E26EC4742645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484;p46">
                <a:extLst>
                  <a:ext uri="{FF2B5EF4-FFF2-40B4-BE49-F238E27FC236}">
                    <a16:creationId xmlns:a16="http://schemas.microsoft.com/office/drawing/2014/main" id="{6A193C8B-4123-341A-678A-AD2D3F62BB0F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485;p46">
                <a:extLst>
                  <a:ext uri="{FF2B5EF4-FFF2-40B4-BE49-F238E27FC236}">
                    <a16:creationId xmlns:a16="http://schemas.microsoft.com/office/drawing/2014/main" id="{C7B42543-6C34-F760-DF34-227E3F1B8202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486;p46">
                <a:extLst>
                  <a:ext uri="{FF2B5EF4-FFF2-40B4-BE49-F238E27FC236}">
                    <a16:creationId xmlns:a16="http://schemas.microsoft.com/office/drawing/2014/main" id="{1D9459EE-D4BE-B0A1-C48A-75E060C139E4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487;p46">
                <a:extLst>
                  <a:ext uri="{FF2B5EF4-FFF2-40B4-BE49-F238E27FC236}">
                    <a16:creationId xmlns:a16="http://schemas.microsoft.com/office/drawing/2014/main" id="{C595DAA3-5F72-EE11-D77A-A7E13858CBC8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EEB7926-88D4-EA0C-B2D1-6E31E858A197}"/>
              </a:ext>
            </a:extLst>
          </p:cNvPr>
          <p:cNvSpPr/>
          <p:nvPr/>
        </p:nvSpPr>
        <p:spPr>
          <a:xfrm>
            <a:off x="1743139" y="2802092"/>
            <a:ext cx="3523925" cy="287023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8948BE6-5D5E-7162-CCBF-E4971E57B1A3}"/>
              </a:ext>
            </a:extLst>
          </p:cNvPr>
          <p:cNvSpPr/>
          <p:nvPr/>
        </p:nvSpPr>
        <p:spPr>
          <a:xfrm>
            <a:off x="6705600" y="2857500"/>
            <a:ext cx="3878539" cy="2845740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A1BEA31-2B23-66C5-527B-2224C4BE52C8}"/>
              </a:ext>
            </a:extLst>
          </p:cNvPr>
          <p:cNvSpPr/>
          <p:nvPr/>
        </p:nvSpPr>
        <p:spPr>
          <a:xfrm>
            <a:off x="12188066" y="2904262"/>
            <a:ext cx="3865802" cy="28702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62" name="Google Shape;9408;p101">
            <a:extLst>
              <a:ext uri="{FF2B5EF4-FFF2-40B4-BE49-F238E27FC236}">
                <a16:creationId xmlns:a16="http://schemas.microsoft.com/office/drawing/2014/main" id="{0D03D17B-44FD-F86E-C484-AA8FE924F197}"/>
              </a:ext>
            </a:extLst>
          </p:cNvPr>
          <p:cNvGrpSpPr/>
          <p:nvPr/>
        </p:nvGrpSpPr>
        <p:grpSpPr>
          <a:xfrm>
            <a:off x="14138324" y="3399208"/>
            <a:ext cx="857525" cy="766074"/>
            <a:chOff x="5273444" y="2891285"/>
            <a:chExt cx="371123" cy="362267"/>
          </a:xfrm>
        </p:grpSpPr>
        <p:sp>
          <p:nvSpPr>
            <p:cNvPr id="163" name="Google Shape;9409;p101">
              <a:extLst>
                <a:ext uri="{FF2B5EF4-FFF2-40B4-BE49-F238E27FC236}">
                  <a16:creationId xmlns:a16="http://schemas.microsoft.com/office/drawing/2014/main" id="{6260394E-14AB-1730-8E9D-DFCDE72E4B5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9410;p101">
              <a:extLst>
                <a:ext uri="{FF2B5EF4-FFF2-40B4-BE49-F238E27FC236}">
                  <a16:creationId xmlns:a16="http://schemas.microsoft.com/office/drawing/2014/main" id="{A834AE71-DD26-7E68-DF32-835F235C2FCF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411;p101">
              <a:extLst>
                <a:ext uri="{FF2B5EF4-FFF2-40B4-BE49-F238E27FC236}">
                  <a16:creationId xmlns:a16="http://schemas.microsoft.com/office/drawing/2014/main" id="{E5B77BE7-3E6F-57C2-EF9D-E2FF39E83C3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412;p101">
              <a:extLst>
                <a:ext uri="{FF2B5EF4-FFF2-40B4-BE49-F238E27FC236}">
                  <a16:creationId xmlns:a16="http://schemas.microsoft.com/office/drawing/2014/main" id="{8A809112-B0F2-0D10-9EDE-0099E021BDF2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413;p101">
              <a:extLst>
                <a:ext uri="{FF2B5EF4-FFF2-40B4-BE49-F238E27FC236}">
                  <a16:creationId xmlns:a16="http://schemas.microsoft.com/office/drawing/2014/main" id="{C2FC802C-3FCD-CD46-BC2A-225955BF075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414;p101">
              <a:extLst>
                <a:ext uri="{FF2B5EF4-FFF2-40B4-BE49-F238E27FC236}">
                  <a16:creationId xmlns:a16="http://schemas.microsoft.com/office/drawing/2014/main" id="{9E58A7A1-B9FF-00C9-1306-4AE569D8C98F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415;p101">
              <a:extLst>
                <a:ext uri="{FF2B5EF4-FFF2-40B4-BE49-F238E27FC236}">
                  <a16:creationId xmlns:a16="http://schemas.microsoft.com/office/drawing/2014/main" id="{4E6D3579-C8FA-0FCC-40ED-7C92B5767852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416;p101">
              <a:extLst>
                <a:ext uri="{FF2B5EF4-FFF2-40B4-BE49-F238E27FC236}">
                  <a16:creationId xmlns:a16="http://schemas.microsoft.com/office/drawing/2014/main" id="{ECC7E2F7-E4A2-0563-AE3C-3610E7B24294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417;p101">
              <a:extLst>
                <a:ext uri="{FF2B5EF4-FFF2-40B4-BE49-F238E27FC236}">
                  <a16:creationId xmlns:a16="http://schemas.microsoft.com/office/drawing/2014/main" id="{A6B4621B-0D4A-D089-EABF-8E2C3AD529DA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418;p101">
              <a:extLst>
                <a:ext uri="{FF2B5EF4-FFF2-40B4-BE49-F238E27FC236}">
                  <a16:creationId xmlns:a16="http://schemas.microsoft.com/office/drawing/2014/main" id="{83BA25D8-71C2-A129-5644-516F69CE7330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419;p101">
              <a:extLst>
                <a:ext uri="{FF2B5EF4-FFF2-40B4-BE49-F238E27FC236}">
                  <a16:creationId xmlns:a16="http://schemas.microsoft.com/office/drawing/2014/main" id="{5A0E7B51-1E3D-7B65-ED4A-4C6FBC90562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420;p101">
              <a:extLst>
                <a:ext uri="{FF2B5EF4-FFF2-40B4-BE49-F238E27FC236}">
                  <a16:creationId xmlns:a16="http://schemas.microsoft.com/office/drawing/2014/main" id="{561889F8-DBB9-8980-112D-87DB811B190A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421;p101">
              <a:extLst>
                <a:ext uri="{FF2B5EF4-FFF2-40B4-BE49-F238E27FC236}">
                  <a16:creationId xmlns:a16="http://schemas.microsoft.com/office/drawing/2014/main" id="{4E79C6E3-B221-CB25-745F-72C17ADB800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422;p101">
              <a:extLst>
                <a:ext uri="{FF2B5EF4-FFF2-40B4-BE49-F238E27FC236}">
                  <a16:creationId xmlns:a16="http://schemas.microsoft.com/office/drawing/2014/main" id="{422B8F89-48D4-5A30-79A9-4E082C6282A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9408;p101">
            <a:extLst>
              <a:ext uri="{FF2B5EF4-FFF2-40B4-BE49-F238E27FC236}">
                <a16:creationId xmlns:a16="http://schemas.microsoft.com/office/drawing/2014/main" id="{13CC1234-1226-991E-46A1-FBEE05200BEF}"/>
              </a:ext>
            </a:extLst>
          </p:cNvPr>
          <p:cNvGrpSpPr/>
          <p:nvPr/>
        </p:nvGrpSpPr>
        <p:grpSpPr>
          <a:xfrm>
            <a:off x="15137455" y="3754312"/>
            <a:ext cx="546205" cy="634084"/>
            <a:chOff x="5273444" y="2891285"/>
            <a:chExt cx="371123" cy="362267"/>
          </a:xfrm>
        </p:grpSpPr>
        <p:sp>
          <p:nvSpPr>
            <p:cNvPr id="178" name="Google Shape;9409;p101">
              <a:extLst>
                <a:ext uri="{FF2B5EF4-FFF2-40B4-BE49-F238E27FC236}">
                  <a16:creationId xmlns:a16="http://schemas.microsoft.com/office/drawing/2014/main" id="{9F7D6CFC-B8EC-C436-FB89-DD588F53902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410;p101">
              <a:extLst>
                <a:ext uri="{FF2B5EF4-FFF2-40B4-BE49-F238E27FC236}">
                  <a16:creationId xmlns:a16="http://schemas.microsoft.com/office/drawing/2014/main" id="{ECF4B6E5-5EDF-5040-284B-7DCBCBB4571C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411;p101">
              <a:extLst>
                <a:ext uri="{FF2B5EF4-FFF2-40B4-BE49-F238E27FC236}">
                  <a16:creationId xmlns:a16="http://schemas.microsoft.com/office/drawing/2014/main" id="{7D84B244-F610-44ED-7E96-34CBB74FB3E8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412;p101">
              <a:extLst>
                <a:ext uri="{FF2B5EF4-FFF2-40B4-BE49-F238E27FC236}">
                  <a16:creationId xmlns:a16="http://schemas.microsoft.com/office/drawing/2014/main" id="{59574B2A-2F5B-936F-4F09-EF556003ACDD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413;p101">
              <a:extLst>
                <a:ext uri="{FF2B5EF4-FFF2-40B4-BE49-F238E27FC236}">
                  <a16:creationId xmlns:a16="http://schemas.microsoft.com/office/drawing/2014/main" id="{5753E014-D27B-2932-BC15-6BB38D57C211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414;p101">
              <a:extLst>
                <a:ext uri="{FF2B5EF4-FFF2-40B4-BE49-F238E27FC236}">
                  <a16:creationId xmlns:a16="http://schemas.microsoft.com/office/drawing/2014/main" id="{8B21867D-EA55-3D5D-5384-1AFA60D8A835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415;p101">
              <a:extLst>
                <a:ext uri="{FF2B5EF4-FFF2-40B4-BE49-F238E27FC236}">
                  <a16:creationId xmlns:a16="http://schemas.microsoft.com/office/drawing/2014/main" id="{460A3535-AF39-A6F5-3688-F3B8B17DA077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416;p101">
              <a:extLst>
                <a:ext uri="{FF2B5EF4-FFF2-40B4-BE49-F238E27FC236}">
                  <a16:creationId xmlns:a16="http://schemas.microsoft.com/office/drawing/2014/main" id="{55644CE6-509D-D391-32A2-5E3E2C89500E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417;p101">
              <a:extLst>
                <a:ext uri="{FF2B5EF4-FFF2-40B4-BE49-F238E27FC236}">
                  <a16:creationId xmlns:a16="http://schemas.microsoft.com/office/drawing/2014/main" id="{7EB6240A-7160-BD98-51C9-E9CD950FAE7E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418;p101">
              <a:extLst>
                <a:ext uri="{FF2B5EF4-FFF2-40B4-BE49-F238E27FC236}">
                  <a16:creationId xmlns:a16="http://schemas.microsoft.com/office/drawing/2014/main" id="{168E0A39-F788-461A-ECFB-00C1F4189641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419;p101">
              <a:extLst>
                <a:ext uri="{FF2B5EF4-FFF2-40B4-BE49-F238E27FC236}">
                  <a16:creationId xmlns:a16="http://schemas.microsoft.com/office/drawing/2014/main" id="{C89604EC-F10A-3A60-1DDD-F4A58A58815C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420;p101">
              <a:extLst>
                <a:ext uri="{FF2B5EF4-FFF2-40B4-BE49-F238E27FC236}">
                  <a16:creationId xmlns:a16="http://schemas.microsoft.com/office/drawing/2014/main" id="{B119CDBE-3746-56E9-589F-9DE1E569954C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421;p101">
              <a:extLst>
                <a:ext uri="{FF2B5EF4-FFF2-40B4-BE49-F238E27FC236}">
                  <a16:creationId xmlns:a16="http://schemas.microsoft.com/office/drawing/2014/main" id="{3A7BE06D-6824-1B78-67A4-BCA2CD83C86A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422;p101">
              <a:extLst>
                <a:ext uri="{FF2B5EF4-FFF2-40B4-BE49-F238E27FC236}">
                  <a16:creationId xmlns:a16="http://schemas.microsoft.com/office/drawing/2014/main" id="{CDBD90FE-9BFD-F17B-AF26-FE5773D269E1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9408;p101">
            <a:extLst>
              <a:ext uri="{FF2B5EF4-FFF2-40B4-BE49-F238E27FC236}">
                <a16:creationId xmlns:a16="http://schemas.microsoft.com/office/drawing/2014/main" id="{AD9CFC90-BEFE-60E2-86BC-153AFE842FA5}"/>
              </a:ext>
            </a:extLst>
          </p:cNvPr>
          <p:cNvGrpSpPr/>
          <p:nvPr/>
        </p:nvGrpSpPr>
        <p:grpSpPr>
          <a:xfrm>
            <a:off x="13804160" y="4292580"/>
            <a:ext cx="1417583" cy="1258220"/>
            <a:chOff x="5273444" y="2891285"/>
            <a:chExt cx="371123" cy="362267"/>
          </a:xfrm>
        </p:grpSpPr>
        <p:sp>
          <p:nvSpPr>
            <p:cNvPr id="193" name="Google Shape;9409;p101">
              <a:extLst>
                <a:ext uri="{FF2B5EF4-FFF2-40B4-BE49-F238E27FC236}">
                  <a16:creationId xmlns:a16="http://schemas.microsoft.com/office/drawing/2014/main" id="{5BFFBB0F-9D67-6AF5-CF87-401923764BAF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410;p101">
              <a:extLst>
                <a:ext uri="{FF2B5EF4-FFF2-40B4-BE49-F238E27FC236}">
                  <a16:creationId xmlns:a16="http://schemas.microsoft.com/office/drawing/2014/main" id="{A18E3546-7F40-E094-824D-6008BF03783F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411;p101">
              <a:extLst>
                <a:ext uri="{FF2B5EF4-FFF2-40B4-BE49-F238E27FC236}">
                  <a16:creationId xmlns:a16="http://schemas.microsoft.com/office/drawing/2014/main" id="{92CE2B02-262D-2DE8-BEA1-1FFD6F724D3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412;p101">
              <a:extLst>
                <a:ext uri="{FF2B5EF4-FFF2-40B4-BE49-F238E27FC236}">
                  <a16:creationId xmlns:a16="http://schemas.microsoft.com/office/drawing/2014/main" id="{8AD70A81-CC0B-267C-7526-7ED4B0E6AB06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413;p101">
              <a:extLst>
                <a:ext uri="{FF2B5EF4-FFF2-40B4-BE49-F238E27FC236}">
                  <a16:creationId xmlns:a16="http://schemas.microsoft.com/office/drawing/2014/main" id="{5F66F7C5-9B16-6E68-CBEE-8F6587167DCF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414;p101">
              <a:extLst>
                <a:ext uri="{FF2B5EF4-FFF2-40B4-BE49-F238E27FC236}">
                  <a16:creationId xmlns:a16="http://schemas.microsoft.com/office/drawing/2014/main" id="{33F97FA1-C1CB-33B3-6333-B8174DD6890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415;p101">
              <a:extLst>
                <a:ext uri="{FF2B5EF4-FFF2-40B4-BE49-F238E27FC236}">
                  <a16:creationId xmlns:a16="http://schemas.microsoft.com/office/drawing/2014/main" id="{486B1912-91A1-8BD6-878A-F97D6C33A79A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416;p101">
              <a:extLst>
                <a:ext uri="{FF2B5EF4-FFF2-40B4-BE49-F238E27FC236}">
                  <a16:creationId xmlns:a16="http://schemas.microsoft.com/office/drawing/2014/main" id="{EB251476-6150-E356-F3C8-E4117715337C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417;p101">
              <a:extLst>
                <a:ext uri="{FF2B5EF4-FFF2-40B4-BE49-F238E27FC236}">
                  <a16:creationId xmlns:a16="http://schemas.microsoft.com/office/drawing/2014/main" id="{6EDFD686-C355-157C-F38B-8CC923EEA373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418;p101">
              <a:extLst>
                <a:ext uri="{FF2B5EF4-FFF2-40B4-BE49-F238E27FC236}">
                  <a16:creationId xmlns:a16="http://schemas.microsoft.com/office/drawing/2014/main" id="{AEA08E35-F0AA-A225-6A0F-1D05BCA81C1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419;p101">
              <a:extLst>
                <a:ext uri="{FF2B5EF4-FFF2-40B4-BE49-F238E27FC236}">
                  <a16:creationId xmlns:a16="http://schemas.microsoft.com/office/drawing/2014/main" id="{E9346029-7603-0156-27BA-E0C964E225E3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420;p101">
              <a:extLst>
                <a:ext uri="{FF2B5EF4-FFF2-40B4-BE49-F238E27FC236}">
                  <a16:creationId xmlns:a16="http://schemas.microsoft.com/office/drawing/2014/main" id="{1C7BADCD-143B-8985-CDDA-B400BA8BD4E1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421;p101">
              <a:extLst>
                <a:ext uri="{FF2B5EF4-FFF2-40B4-BE49-F238E27FC236}">
                  <a16:creationId xmlns:a16="http://schemas.microsoft.com/office/drawing/2014/main" id="{BC2C4498-1A3A-795B-B273-3D5643A8FEFF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422;p101">
              <a:extLst>
                <a:ext uri="{FF2B5EF4-FFF2-40B4-BE49-F238E27FC236}">
                  <a16:creationId xmlns:a16="http://schemas.microsoft.com/office/drawing/2014/main" id="{EB337BA9-9899-3083-EC50-6CCC5944BD43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9408;p101">
            <a:extLst>
              <a:ext uri="{FF2B5EF4-FFF2-40B4-BE49-F238E27FC236}">
                <a16:creationId xmlns:a16="http://schemas.microsoft.com/office/drawing/2014/main" id="{F2F8B296-5349-70E0-FD6C-6D442811891B}"/>
              </a:ext>
            </a:extLst>
          </p:cNvPr>
          <p:cNvGrpSpPr/>
          <p:nvPr/>
        </p:nvGrpSpPr>
        <p:grpSpPr>
          <a:xfrm>
            <a:off x="12794402" y="4800438"/>
            <a:ext cx="546205" cy="634084"/>
            <a:chOff x="5273444" y="2891285"/>
            <a:chExt cx="371123" cy="362267"/>
          </a:xfrm>
        </p:grpSpPr>
        <p:sp>
          <p:nvSpPr>
            <p:cNvPr id="208" name="Google Shape;9409;p101">
              <a:extLst>
                <a:ext uri="{FF2B5EF4-FFF2-40B4-BE49-F238E27FC236}">
                  <a16:creationId xmlns:a16="http://schemas.microsoft.com/office/drawing/2014/main" id="{025FD18F-D803-14DF-DD9E-99F195970FA9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410;p101">
              <a:extLst>
                <a:ext uri="{FF2B5EF4-FFF2-40B4-BE49-F238E27FC236}">
                  <a16:creationId xmlns:a16="http://schemas.microsoft.com/office/drawing/2014/main" id="{EA3ABF98-2C7E-0D73-C0F0-BFC9D0812CFF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411;p101">
              <a:extLst>
                <a:ext uri="{FF2B5EF4-FFF2-40B4-BE49-F238E27FC236}">
                  <a16:creationId xmlns:a16="http://schemas.microsoft.com/office/drawing/2014/main" id="{4482E937-2F2C-3F0F-44CB-B25750BAAFD5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412;p101">
              <a:extLst>
                <a:ext uri="{FF2B5EF4-FFF2-40B4-BE49-F238E27FC236}">
                  <a16:creationId xmlns:a16="http://schemas.microsoft.com/office/drawing/2014/main" id="{2FDA9DEB-0205-C30F-79DA-AEC43EBF67F2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413;p101">
              <a:extLst>
                <a:ext uri="{FF2B5EF4-FFF2-40B4-BE49-F238E27FC236}">
                  <a16:creationId xmlns:a16="http://schemas.microsoft.com/office/drawing/2014/main" id="{A99F11BD-F18A-6B98-4899-14F0FA904D7B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414;p101">
              <a:extLst>
                <a:ext uri="{FF2B5EF4-FFF2-40B4-BE49-F238E27FC236}">
                  <a16:creationId xmlns:a16="http://schemas.microsoft.com/office/drawing/2014/main" id="{A6EE3A94-E340-034F-2892-1EC0077CEAD3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415;p101">
              <a:extLst>
                <a:ext uri="{FF2B5EF4-FFF2-40B4-BE49-F238E27FC236}">
                  <a16:creationId xmlns:a16="http://schemas.microsoft.com/office/drawing/2014/main" id="{E185065A-9FF5-E6F0-06D0-CDD9BC8E0C5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416;p101">
              <a:extLst>
                <a:ext uri="{FF2B5EF4-FFF2-40B4-BE49-F238E27FC236}">
                  <a16:creationId xmlns:a16="http://schemas.microsoft.com/office/drawing/2014/main" id="{B933FD96-7333-AB20-2699-EF2E58BB2D24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417;p101">
              <a:extLst>
                <a:ext uri="{FF2B5EF4-FFF2-40B4-BE49-F238E27FC236}">
                  <a16:creationId xmlns:a16="http://schemas.microsoft.com/office/drawing/2014/main" id="{FAC3BF89-F1BF-3B8D-18D4-01C2C8D17FA1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418;p101">
              <a:extLst>
                <a:ext uri="{FF2B5EF4-FFF2-40B4-BE49-F238E27FC236}">
                  <a16:creationId xmlns:a16="http://schemas.microsoft.com/office/drawing/2014/main" id="{12485C65-6965-4367-4904-C500184E0BEE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419;p101">
              <a:extLst>
                <a:ext uri="{FF2B5EF4-FFF2-40B4-BE49-F238E27FC236}">
                  <a16:creationId xmlns:a16="http://schemas.microsoft.com/office/drawing/2014/main" id="{208EB942-961B-752C-9D7D-A519DE7E3A9B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420;p101">
              <a:extLst>
                <a:ext uri="{FF2B5EF4-FFF2-40B4-BE49-F238E27FC236}">
                  <a16:creationId xmlns:a16="http://schemas.microsoft.com/office/drawing/2014/main" id="{E0DF88FB-E673-5CB2-73A4-2156CEE42213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421;p101">
              <a:extLst>
                <a:ext uri="{FF2B5EF4-FFF2-40B4-BE49-F238E27FC236}">
                  <a16:creationId xmlns:a16="http://schemas.microsoft.com/office/drawing/2014/main" id="{25B9F28D-75DB-A209-356A-7014FC142695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422;p101">
              <a:extLst>
                <a:ext uri="{FF2B5EF4-FFF2-40B4-BE49-F238E27FC236}">
                  <a16:creationId xmlns:a16="http://schemas.microsoft.com/office/drawing/2014/main" id="{145FB9A7-D74C-E045-EE9F-C854B657C24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C8FEFF-8893-5A89-613C-2CAA2DB8505A}"/>
              </a:ext>
            </a:extLst>
          </p:cNvPr>
          <p:cNvSpPr/>
          <p:nvPr/>
        </p:nvSpPr>
        <p:spPr>
          <a:xfrm rot="5400000">
            <a:off x="16823775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29F51C-251A-41FB-E6B5-917D472ED4B1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4AC5BA1-F319-605A-09D7-4C1428B23C08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E3E1414-A617-2222-AFA6-CE36C89362E5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99CFCAF6-38D2-DA40-0310-F704EB2B3BF1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4ED03DA-CA44-98F9-37DF-2E8017DC71FA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8B4566B-658A-CACC-0640-4385C154CD21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8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7916260-6745-347B-B632-31F8A4E32DFA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3974194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" name="Group 3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05342" y="1192908"/>
            <a:ext cx="9985970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5400" dirty="0">
                <a:solidFill>
                  <a:srgbClr val="2F2535"/>
                </a:solidFill>
                <a:latin typeface="Poppins Bold Bold"/>
              </a:rPr>
              <a:t>ASUMSI AWAL</a:t>
            </a:r>
            <a:endParaRPr lang="en-US" sz="5400" dirty="0">
              <a:solidFill>
                <a:srgbClr val="2F2535"/>
              </a:solidFill>
              <a:latin typeface="Poppins Bold Bold"/>
            </a:endParaRPr>
          </a:p>
        </p:txBody>
      </p:sp>
      <p:sp>
        <p:nvSpPr>
          <p:cNvPr id="21" name="Google Shape;1859;p54">
            <a:extLst>
              <a:ext uri="{FF2B5EF4-FFF2-40B4-BE49-F238E27FC236}">
                <a16:creationId xmlns:a16="http://schemas.microsoft.com/office/drawing/2014/main" id="{19916615-29A0-DD95-8E2A-5DAE335BD5B6}"/>
              </a:ext>
            </a:extLst>
          </p:cNvPr>
          <p:cNvSpPr txBox="1">
            <a:spLocks/>
          </p:cNvSpPr>
          <p:nvPr/>
        </p:nvSpPr>
        <p:spPr>
          <a:xfrm>
            <a:off x="13132001" y="4234239"/>
            <a:ext cx="3906582" cy="634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id-ID" b="1" dirty="0">
                <a:latin typeface="Poppins Light" panose="00000400000000000000" pitchFamily="2" charset="0"/>
                <a:cs typeface="Poppins Light" panose="00000400000000000000" pitchFamily="2" charset="0"/>
              </a:rPr>
              <a:t>Laju Alami</a:t>
            </a:r>
            <a:endParaRPr lang="en-US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Google Shape;1860;p54">
            <a:extLst>
              <a:ext uri="{FF2B5EF4-FFF2-40B4-BE49-F238E27FC236}">
                <a16:creationId xmlns:a16="http://schemas.microsoft.com/office/drawing/2014/main" id="{1C8CEF70-018F-BBAF-0082-78E5C16E9BEF}"/>
              </a:ext>
            </a:extLst>
          </p:cNvPr>
          <p:cNvSpPr txBox="1">
            <a:spLocks/>
          </p:cNvSpPr>
          <p:nvPr/>
        </p:nvSpPr>
        <p:spPr>
          <a:xfrm>
            <a:off x="13224577" y="4902765"/>
            <a:ext cx="4417478" cy="1511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Adanya laju kelahiran dan laju kematian alami</a:t>
            </a:r>
          </a:p>
        </p:txBody>
      </p:sp>
      <p:sp>
        <p:nvSpPr>
          <p:cNvPr id="93" name="Google Shape;1859;p54">
            <a:extLst>
              <a:ext uri="{FF2B5EF4-FFF2-40B4-BE49-F238E27FC236}">
                <a16:creationId xmlns:a16="http://schemas.microsoft.com/office/drawing/2014/main" id="{FD650E10-0FFB-0772-D267-324BFB8CBB69}"/>
              </a:ext>
            </a:extLst>
          </p:cNvPr>
          <p:cNvSpPr txBox="1">
            <a:spLocks/>
          </p:cNvSpPr>
          <p:nvPr/>
        </p:nvSpPr>
        <p:spPr>
          <a:xfrm>
            <a:off x="1503618" y="3947755"/>
            <a:ext cx="3906582" cy="634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id-ID" b="1" dirty="0">
                <a:latin typeface="Poppins Light" panose="00000400000000000000" pitchFamily="2" charset="0"/>
                <a:cs typeface="Poppins Light" panose="00000400000000000000" pitchFamily="2" charset="0"/>
              </a:rPr>
              <a:t>Tingkat Imunitas</a:t>
            </a:r>
            <a:endParaRPr lang="en-US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4" name="Google Shape;1860;p54">
            <a:extLst>
              <a:ext uri="{FF2B5EF4-FFF2-40B4-BE49-F238E27FC236}">
                <a16:creationId xmlns:a16="http://schemas.microsoft.com/office/drawing/2014/main" id="{96729334-2782-9BDC-DB2D-752BDAA15BB8}"/>
              </a:ext>
            </a:extLst>
          </p:cNvPr>
          <p:cNvSpPr txBox="1">
            <a:spLocks/>
          </p:cNvSpPr>
          <p:nvPr/>
        </p:nvSpPr>
        <p:spPr>
          <a:xfrm>
            <a:off x="399642" y="4405920"/>
            <a:ext cx="5004000" cy="3598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Adanya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tingkat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imunitas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dimana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apabila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kehilangan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imunitas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maka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individu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tersebut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mudah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3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terinfeksi</a:t>
            </a:r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95" name="Google Shape;1424;p46">
            <a:extLst>
              <a:ext uri="{FF2B5EF4-FFF2-40B4-BE49-F238E27FC236}">
                <a16:creationId xmlns:a16="http://schemas.microsoft.com/office/drawing/2014/main" id="{86A9F9DF-C5E3-F2F3-9CD4-48145683F734}"/>
              </a:ext>
            </a:extLst>
          </p:cNvPr>
          <p:cNvGrpSpPr/>
          <p:nvPr/>
        </p:nvGrpSpPr>
        <p:grpSpPr>
          <a:xfrm>
            <a:off x="0" y="7865071"/>
            <a:ext cx="17983200" cy="5050245"/>
            <a:chOff x="57151" y="2781304"/>
            <a:chExt cx="9014116" cy="3079969"/>
          </a:xfrm>
        </p:grpSpPr>
        <p:sp>
          <p:nvSpPr>
            <p:cNvPr id="96" name="Google Shape;1425;p46">
              <a:extLst>
                <a:ext uri="{FF2B5EF4-FFF2-40B4-BE49-F238E27FC236}">
                  <a16:creationId xmlns:a16="http://schemas.microsoft.com/office/drawing/2014/main" id="{B26D11C6-002B-E453-09BA-F9C7205BBD65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26;p46">
              <a:extLst>
                <a:ext uri="{FF2B5EF4-FFF2-40B4-BE49-F238E27FC236}">
                  <a16:creationId xmlns:a16="http://schemas.microsoft.com/office/drawing/2014/main" id="{8B8D83BB-07F4-4342-810D-285B38E6D370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27;p46">
              <a:extLst>
                <a:ext uri="{FF2B5EF4-FFF2-40B4-BE49-F238E27FC236}">
                  <a16:creationId xmlns:a16="http://schemas.microsoft.com/office/drawing/2014/main" id="{24A6BCA7-9783-1FCC-9B5F-0FCF8BB29B7D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28;p46">
              <a:extLst>
                <a:ext uri="{FF2B5EF4-FFF2-40B4-BE49-F238E27FC236}">
                  <a16:creationId xmlns:a16="http://schemas.microsoft.com/office/drawing/2014/main" id="{4D03C680-07F6-002B-1EDC-93BC365B43C8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29;p46">
              <a:extLst>
                <a:ext uri="{FF2B5EF4-FFF2-40B4-BE49-F238E27FC236}">
                  <a16:creationId xmlns:a16="http://schemas.microsoft.com/office/drawing/2014/main" id="{D34B02FC-0006-0F56-C529-895A887121F5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30;p46">
              <a:extLst>
                <a:ext uri="{FF2B5EF4-FFF2-40B4-BE49-F238E27FC236}">
                  <a16:creationId xmlns:a16="http://schemas.microsoft.com/office/drawing/2014/main" id="{23197DB2-4C34-B2BC-CB74-816B54E29DB3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31;p46">
              <a:extLst>
                <a:ext uri="{FF2B5EF4-FFF2-40B4-BE49-F238E27FC236}">
                  <a16:creationId xmlns:a16="http://schemas.microsoft.com/office/drawing/2014/main" id="{90F1F628-8FC7-4519-6B98-F402F4245161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32;p46">
              <a:extLst>
                <a:ext uri="{FF2B5EF4-FFF2-40B4-BE49-F238E27FC236}">
                  <a16:creationId xmlns:a16="http://schemas.microsoft.com/office/drawing/2014/main" id="{EE51B563-8BD8-F7F0-C9A3-B421FA091BBE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33;p46">
              <a:extLst>
                <a:ext uri="{FF2B5EF4-FFF2-40B4-BE49-F238E27FC236}">
                  <a16:creationId xmlns:a16="http://schemas.microsoft.com/office/drawing/2014/main" id="{A3D32E40-6268-56BD-1481-16A8F82AEC48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34;p46">
              <a:extLst>
                <a:ext uri="{FF2B5EF4-FFF2-40B4-BE49-F238E27FC236}">
                  <a16:creationId xmlns:a16="http://schemas.microsoft.com/office/drawing/2014/main" id="{3670AD56-E83D-A372-BAFC-ED2C8ACBEBF0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35;p46">
              <a:extLst>
                <a:ext uri="{FF2B5EF4-FFF2-40B4-BE49-F238E27FC236}">
                  <a16:creationId xmlns:a16="http://schemas.microsoft.com/office/drawing/2014/main" id="{2E024099-095A-91AC-C77B-B4E17B2C636B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36;p46">
              <a:extLst>
                <a:ext uri="{FF2B5EF4-FFF2-40B4-BE49-F238E27FC236}">
                  <a16:creationId xmlns:a16="http://schemas.microsoft.com/office/drawing/2014/main" id="{25EA24CB-1788-02B5-8AC9-88BA2B1D9C03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37;p46">
              <a:extLst>
                <a:ext uri="{FF2B5EF4-FFF2-40B4-BE49-F238E27FC236}">
                  <a16:creationId xmlns:a16="http://schemas.microsoft.com/office/drawing/2014/main" id="{7A7A1F63-984C-95A1-1946-14FDDAB6E5D9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38;p46">
              <a:extLst>
                <a:ext uri="{FF2B5EF4-FFF2-40B4-BE49-F238E27FC236}">
                  <a16:creationId xmlns:a16="http://schemas.microsoft.com/office/drawing/2014/main" id="{1A389183-E619-4412-6FAB-6B2E8269B358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39;p46">
              <a:extLst>
                <a:ext uri="{FF2B5EF4-FFF2-40B4-BE49-F238E27FC236}">
                  <a16:creationId xmlns:a16="http://schemas.microsoft.com/office/drawing/2014/main" id="{EFF0197A-F142-8FE7-7A77-CC0A4D70C5FB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40;p46">
              <a:extLst>
                <a:ext uri="{FF2B5EF4-FFF2-40B4-BE49-F238E27FC236}">
                  <a16:creationId xmlns:a16="http://schemas.microsoft.com/office/drawing/2014/main" id="{FE39AD81-7ED7-C6F3-5FF0-A44D52FC88EE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1;p46">
              <a:extLst>
                <a:ext uri="{FF2B5EF4-FFF2-40B4-BE49-F238E27FC236}">
                  <a16:creationId xmlns:a16="http://schemas.microsoft.com/office/drawing/2014/main" id="{0A59260E-692E-A6D9-E620-BBE19E611205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42;p46">
              <a:extLst>
                <a:ext uri="{FF2B5EF4-FFF2-40B4-BE49-F238E27FC236}">
                  <a16:creationId xmlns:a16="http://schemas.microsoft.com/office/drawing/2014/main" id="{59FB7CDE-50C2-AA99-CD25-1D3A3A064835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43;p46">
              <a:extLst>
                <a:ext uri="{FF2B5EF4-FFF2-40B4-BE49-F238E27FC236}">
                  <a16:creationId xmlns:a16="http://schemas.microsoft.com/office/drawing/2014/main" id="{1D8DE22D-17E7-FCB1-4A96-837D0F6C83F5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44;p46">
              <a:extLst>
                <a:ext uri="{FF2B5EF4-FFF2-40B4-BE49-F238E27FC236}">
                  <a16:creationId xmlns:a16="http://schemas.microsoft.com/office/drawing/2014/main" id="{AA32A965-E715-F2B8-A9CA-274D883221CA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45;p46">
              <a:extLst>
                <a:ext uri="{FF2B5EF4-FFF2-40B4-BE49-F238E27FC236}">
                  <a16:creationId xmlns:a16="http://schemas.microsoft.com/office/drawing/2014/main" id="{9FF2BC23-92B0-2573-6A62-5C0720AD3FCC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446;p46">
              <a:extLst>
                <a:ext uri="{FF2B5EF4-FFF2-40B4-BE49-F238E27FC236}">
                  <a16:creationId xmlns:a16="http://schemas.microsoft.com/office/drawing/2014/main" id="{0323288A-33B1-E4EA-5F12-C4BA1DFE2EC8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128" name="Google Shape;1447;p46">
                <a:extLst>
                  <a:ext uri="{FF2B5EF4-FFF2-40B4-BE49-F238E27FC236}">
                    <a16:creationId xmlns:a16="http://schemas.microsoft.com/office/drawing/2014/main" id="{26BC36B5-1D50-8082-B964-5B85194D99DB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150" name="Google Shape;1448;p46">
                  <a:extLst>
                    <a:ext uri="{FF2B5EF4-FFF2-40B4-BE49-F238E27FC236}">
                      <a16:creationId xmlns:a16="http://schemas.microsoft.com/office/drawing/2014/main" id="{F252D1EF-F3DC-3959-3891-6899D946111B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449;p46">
                  <a:extLst>
                    <a:ext uri="{FF2B5EF4-FFF2-40B4-BE49-F238E27FC236}">
                      <a16:creationId xmlns:a16="http://schemas.microsoft.com/office/drawing/2014/main" id="{8654D067-4998-6E36-B363-748DD38D1981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450;p46">
                  <a:extLst>
                    <a:ext uri="{FF2B5EF4-FFF2-40B4-BE49-F238E27FC236}">
                      <a16:creationId xmlns:a16="http://schemas.microsoft.com/office/drawing/2014/main" id="{6DE39C07-9E01-C2B3-9474-29E5A74E710E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451;p46">
                  <a:extLst>
                    <a:ext uri="{FF2B5EF4-FFF2-40B4-BE49-F238E27FC236}">
                      <a16:creationId xmlns:a16="http://schemas.microsoft.com/office/drawing/2014/main" id="{7416828A-BBF0-4581-B313-01E45D429F72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452;p46">
                  <a:extLst>
                    <a:ext uri="{FF2B5EF4-FFF2-40B4-BE49-F238E27FC236}">
                      <a16:creationId xmlns:a16="http://schemas.microsoft.com/office/drawing/2014/main" id="{6F4BD042-F663-7FD7-7BAC-5E9A38ADE565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453;p46">
                  <a:extLst>
                    <a:ext uri="{FF2B5EF4-FFF2-40B4-BE49-F238E27FC236}">
                      <a16:creationId xmlns:a16="http://schemas.microsoft.com/office/drawing/2014/main" id="{7CDFCA8B-07BC-07EB-C786-FC74D84CD67A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454;p46">
                  <a:extLst>
                    <a:ext uri="{FF2B5EF4-FFF2-40B4-BE49-F238E27FC236}">
                      <a16:creationId xmlns:a16="http://schemas.microsoft.com/office/drawing/2014/main" id="{48E4C6FF-F7A5-2160-67EF-4F56B1E25FA7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455;p46">
                  <a:extLst>
                    <a:ext uri="{FF2B5EF4-FFF2-40B4-BE49-F238E27FC236}">
                      <a16:creationId xmlns:a16="http://schemas.microsoft.com/office/drawing/2014/main" id="{22D03620-1974-CFBF-CE3A-8A228956D4B9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456;p46">
                  <a:extLst>
                    <a:ext uri="{FF2B5EF4-FFF2-40B4-BE49-F238E27FC236}">
                      <a16:creationId xmlns:a16="http://schemas.microsoft.com/office/drawing/2014/main" id="{3570A0AD-79E9-5510-ED09-FC9FD2FF4A7A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" name="Google Shape;1457;p46">
                <a:extLst>
                  <a:ext uri="{FF2B5EF4-FFF2-40B4-BE49-F238E27FC236}">
                    <a16:creationId xmlns:a16="http://schemas.microsoft.com/office/drawing/2014/main" id="{7F48216A-9FD4-8877-468A-87641F0C5000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458;p46">
                <a:extLst>
                  <a:ext uri="{FF2B5EF4-FFF2-40B4-BE49-F238E27FC236}">
                    <a16:creationId xmlns:a16="http://schemas.microsoft.com/office/drawing/2014/main" id="{0F61C76D-7E26-7F8D-7855-27A97D5E631B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459;p46">
                <a:extLst>
                  <a:ext uri="{FF2B5EF4-FFF2-40B4-BE49-F238E27FC236}">
                    <a16:creationId xmlns:a16="http://schemas.microsoft.com/office/drawing/2014/main" id="{BFBDC504-C550-E51B-A620-B8E01ABE1E02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460;p46">
                <a:extLst>
                  <a:ext uri="{FF2B5EF4-FFF2-40B4-BE49-F238E27FC236}">
                    <a16:creationId xmlns:a16="http://schemas.microsoft.com/office/drawing/2014/main" id="{B8C6342D-3E13-D35D-E2EF-656D2B78A56A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461;p46">
                <a:extLst>
                  <a:ext uri="{FF2B5EF4-FFF2-40B4-BE49-F238E27FC236}">
                    <a16:creationId xmlns:a16="http://schemas.microsoft.com/office/drawing/2014/main" id="{C8903DCE-108E-6FFD-FD57-E28D8526C3F8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462;p46">
                <a:extLst>
                  <a:ext uri="{FF2B5EF4-FFF2-40B4-BE49-F238E27FC236}">
                    <a16:creationId xmlns:a16="http://schemas.microsoft.com/office/drawing/2014/main" id="{1416D26F-B3D7-AB56-0E82-BB0F8737695D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63;p46">
                <a:extLst>
                  <a:ext uri="{FF2B5EF4-FFF2-40B4-BE49-F238E27FC236}">
                    <a16:creationId xmlns:a16="http://schemas.microsoft.com/office/drawing/2014/main" id="{778EE1DC-5E8D-8804-3583-33D1C32AB82A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464;p46">
                <a:extLst>
                  <a:ext uri="{FF2B5EF4-FFF2-40B4-BE49-F238E27FC236}">
                    <a16:creationId xmlns:a16="http://schemas.microsoft.com/office/drawing/2014/main" id="{65B01353-BDA2-6FF7-1D55-164820E49961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465;p46">
                <a:extLst>
                  <a:ext uri="{FF2B5EF4-FFF2-40B4-BE49-F238E27FC236}">
                    <a16:creationId xmlns:a16="http://schemas.microsoft.com/office/drawing/2014/main" id="{F47F4AD1-7B7B-D88A-3F44-AD0C8061CEDB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466;p46">
                <a:extLst>
                  <a:ext uri="{FF2B5EF4-FFF2-40B4-BE49-F238E27FC236}">
                    <a16:creationId xmlns:a16="http://schemas.microsoft.com/office/drawing/2014/main" id="{A393017E-21DA-5A85-4AF6-F1BD7E4A1ACE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467;p46">
                <a:extLst>
                  <a:ext uri="{FF2B5EF4-FFF2-40B4-BE49-F238E27FC236}">
                    <a16:creationId xmlns:a16="http://schemas.microsoft.com/office/drawing/2014/main" id="{37D18D9B-EE60-C613-544F-8F4E45721D1F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68;p46">
                <a:extLst>
                  <a:ext uri="{FF2B5EF4-FFF2-40B4-BE49-F238E27FC236}">
                    <a16:creationId xmlns:a16="http://schemas.microsoft.com/office/drawing/2014/main" id="{D9C2365F-8281-75D7-8977-E7526613CD16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69;p46">
                <a:extLst>
                  <a:ext uri="{FF2B5EF4-FFF2-40B4-BE49-F238E27FC236}">
                    <a16:creationId xmlns:a16="http://schemas.microsoft.com/office/drawing/2014/main" id="{6E82F483-67C8-4979-EA86-5B0521D0FE30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70;p46">
                <a:extLst>
                  <a:ext uri="{FF2B5EF4-FFF2-40B4-BE49-F238E27FC236}">
                    <a16:creationId xmlns:a16="http://schemas.microsoft.com/office/drawing/2014/main" id="{E26CAF34-71EE-B1F1-82F8-4E6D6CB5843D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71;p46">
                <a:extLst>
                  <a:ext uri="{FF2B5EF4-FFF2-40B4-BE49-F238E27FC236}">
                    <a16:creationId xmlns:a16="http://schemas.microsoft.com/office/drawing/2014/main" id="{A23FDC01-05AA-7A42-EAB2-BD7E1D6315F9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72;p46">
                <a:extLst>
                  <a:ext uri="{FF2B5EF4-FFF2-40B4-BE49-F238E27FC236}">
                    <a16:creationId xmlns:a16="http://schemas.microsoft.com/office/drawing/2014/main" id="{E40BA20B-D6DC-1B38-08DC-D8C62E23CD2E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73;p46">
                <a:extLst>
                  <a:ext uri="{FF2B5EF4-FFF2-40B4-BE49-F238E27FC236}">
                    <a16:creationId xmlns:a16="http://schemas.microsoft.com/office/drawing/2014/main" id="{61B253CF-0AF5-DDD9-DFB2-4EA666E36327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74;p46">
                <a:extLst>
                  <a:ext uri="{FF2B5EF4-FFF2-40B4-BE49-F238E27FC236}">
                    <a16:creationId xmlns:a16="http://schemas.microsoft.com/office/drawing/2014/main" id="{9B8BAD7D-9FFF-8F2B-2CB7-AE0E3EDA33C6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5;p46">
                <a:extLst>
                  <a:ext uri="{FF2B5EF4-FFF2-40B4-BE49-F238E27FC236}">
                    <a16:creationId xmlns:a16="http://schemas.microsoft.com/office/drawing/2014/main" id="{78613A40-1D9B-A078-0055-D90DA36EE2F1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76;p46">
                <a:extLst>
                  <a:ext uri="{FF2B5EF4-FFF2-40B4-BE49-F238E27FC236}">
                    <a16:creationId xmlns:a16="http://schemas.microsoft.com/office/drawing/2014/main" id="{D7CF2075-E406-0CB7-AFCD-CDAF32FA1BFC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77;p46">
                <a:extLst>
                  <a:ext uri="{FF2B5EF4-FFF2-40B4-BE49-F238E27FC236}">
                    <a16:creationId xmlns:a16="http://schemas.microsoft.com/office/drawing/2014/main" id="{C497B867-456F-45BB-2676-F3DFB2DCE915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478;p46">
              <a:extLst>
                <a:ext uri="{FF2B5EF4-FFF2-40B4-BE49-F238E27FC236}">
                  <a16:creationId xmlns:a16="http://schemas.microsoft.com/office/drawing/2014/main" id="{8809B9F3-0CD4-210E-A54E-66422268A03E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119" name="Google Shape;1479;p46">
                <a:extLst>
                  <a:ext uri="{FF2B5EF4-FFF2-40B4-BE49-F238E27FC236}">
                    <a16:creationId xmlns:a16="http://schemas.microsoft.com/office/drawing/2014/main" id="{3E300974-74C1-64E2-78FB-7B65B47727A0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480;p46">
                <a:extLst>
                  <a:ext uri="{FF2B5EF4-FFF2-40B4-BE49-F238E27FC236}">
                    <a16:creationId xmlns:a16="http://schemas.microsoft.com/office/drawing/2014/main" id="{457A56FA-D7E4-20DF-A05B-29985D77C2FA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481;p46">
                <a:extLst>
                  <a:ext uri="{FF2B5EF4-FFF2-40B4-BE49-F238E27FC236}">
                    <a16:creationId xmlns:a16="http://schemas.microsoft.com/office/drawing/2014/main" id="{76D5D515-5AC6-A813-53DE-9DDD145005C8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482;p46">
                <a:extLst>
                  <a:ext uri="{FF2B5EF4-FFF2-40B4-BE49-F238E27FC236}">
                    <a16:creationId xmlns:a16="http://schemas.microsoft.com/office/drawing/2014/main" id="{E7D12BFE-42C2-6009-9F57-C82477D1C3F9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483;p46">
                <a:extLst>
                  <a:ext uri="{FF2B5EF4-FFF2-40B4-BE49-F238E27FC236}">
                    <a16:creationId xmlns:a16="http://schemas.microsoft.com/office/drawing/2014/main" id="{E3C9F9BE-4092-C9B6-699F-E26EC4742645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484;p46">
                <a:extLst>
                  <a:ext uri="{FF2B5EF4-FFF2-40B4-BE49-F238E27FC236}">
                    <a16:creationId xmlns:a16="http://schemas.microsoft.com/office/drawing/2014/main" id="{6A193C8B-4123-341A-678A-AD2D3F62BB0F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485;p46">
                <a:extLst>
                  <a:ext uri="{FF2B5EF4-FFF2-40B4-BE49-F238E27FC236}">
                    <a16:creationId xmlns:a16="http://schemas.microsoft.com/office/drawing/2014/main" id="{C7B42543-6C34-F760-DF34-227E3F1B8202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486;p46">
                <a:extLst>
                  <a:ext uri="{FF2B5EF4-FFF2-40B4-BE49-F238E27FC236}">
                    <a16:creationId xmlns:a16="http://schemas.microsoft.com/office/drawing/2014/main" id="{1D9459EE-D4BE-B0A1-C48A-75E060C139E4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487;p46">
                <a:extLst>
                  <a:ext uri="{FF2B5EF4-FFF2-40B4-BE49-F238E27FC236}">
                    <a16:creationId xmlns:a16="http://schemas.microsoft.com/office/drawing/2014/main" id="{C595DAA3-5F72-EE11-D77A-A7E13858CBC8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EEB7926-88D4-EA0C-B2D1-6E31E858A197}"/>
              </a:ext>
            </a:extLst>
          </p:cNvPr>
          <p:cNvSpPr/>
          <p:nvPr/>
        </p:nvSpPr>
        <p:spPr>
          <a:xfrm>
            <a:off x="5547743" y="4635468"/>
            <a:ext cx="3139057" cy="2870232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48948BE6-5D5E-7162-CCBF-E4971E57B1A3}"/>
              </a:ext>
            </a:extLst>
          </p:cNvPr>
          <p:cNvSpPr/>
          <p:nvPr/>
        </p:nvSpPr>
        <p:spPr>
          <a:xfrm>
            <a:off x="9491802" y="4618897"/>
            <a:ext cx="3392558" cy="2845740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oogle Shape;11285;p102">
            <a:extLst>
              <a:ext uri="{FF2B5EF4-FFF2-40B4-BE49-F238E27FC236}">
                <a16:creationId xmlns:a16="http://schemas.microsoft.com/office/drawing/2014/main" id="{AF26B878-F5F6-C96D-43F8-60D6F74D72AC}"/>
              </a:ext>
            </a:extLst>
          </p:cNvPr>
          <p:cNvGrpSpPr/>
          <p:nvPr/>
        </p:nvGrpSpPr>
        <p:grpSpPr>
          <a:xfrm>
            <a:off x="6071819" y="4821178"/>
            <a:ext cx="1984209" cy="2535855"/>
            <a:chOff x="7556043" y="1499959"/>
            <a:chExt cx="337283" cy="380192"/>
          </a:xfrm>
        </p:grpSpPr>
        <p:sp>
          <p:nvSpPr>
            <p:cNvPr id="7" name="Google Shape;11286;p102">
              <a:extLst>
                <a:ext uri="{FF2B5EF4-FFF2-40B4-BE49-F238E27FC236}">
                  <a16:creationId xmlns:a16="http://schemas.microsoft.com/office/drawing/2014/main" id="{7C7D2910-C822-7278-76B8-F7197833D908}"/>
                </a:ext>
              </a:extLst>
            </p:cNvPr>
            <p:cNvSpPr/>
            <p:nvPr/>
          </p:nvSpPr>
          <p:spPr>
            <a:xfrm>
              <a:off x="7556043" y="1499959"/>
              <a:ext cx="337283" cy="380140"/>
            </a:xfrm>
            <a:custGeom>
              <a:avLst/>
              <a:gdLst/>
              <a:ahLst/>
              <a:cxnLst/>
              <a:rect l="l" t="t" r="r" b="b"/>
              <a:pathLst>
                <a:path w="12844" h="14476" extrusionOk="0">
                  <a:moveTo>
                    <a:pt x="6423" y="0"/>
                  </a:moveTo>
                  <a:cubicBezTo>
                    <a:pt x="6386" y="0"/>
                    <a:pt x="6350" y="10"/>
                    <a:pt x="6317" y="29"/>
                  </a:cubicBezTo>
                  <a:cubicBezTo>
                    <a:pt x="6279" y="48"/>
                    <a:pt x="2948" y="2038"/>
                    <a:pt x="431" y="2038"/>
                  </a:cubicBezTo>
                  <a:cubicBezTo>
                    <a:pt x="326" y="2038"/>
                    <a:pt x="240" y="2105"/>
                    <a:pt x="221" y="2211"/>
                  </a:cubicBezTo>
                  <a:cubicBezTo>
                    <a:pt x="0" y="3933"/>
                    <a:pt x="67" y="5666"/>
                    <a:pt x="412" y="7369"/>
                  </a:cubicBezTo>
                  <a:cubicBezTo>
                    <a:pt x="747" y="8958"/>
                    <a:pt x="1331" y="10336"/>
                    <a:pt x="2154" y="11465"/>
                  </a:cubicBezTo>
                  <a:cubicBezTo>
                    <a:pt x="3197" y="12872"/>
                    <a:pt x="4604" y="13886"/>
                    <a:pt x="6355" y="14461"/>
                  </a:cubicBezTo>
                  <a:cubicBezTo>
                    <a:pt x="6379" y="14470"/>
                    <a:pt x="6403" y="14475"/>
                    <a:pt x="6426" y="14475"/>
                  </a:cubicBezTo>
                  <a:cubicBezTo>
                    <a:pt x="6448" y="14475"/>
                    <a:pt x="6470" y="14470"/>
                    <a:pt x="6489" y="14461"/>
                  </a:cubicBezTo>
                  <a:cubicBezTo>
                    <a:pt x="8240" y="13886"/>
                    <a:pt x="9657" y="12872"/>
                    <a:pt x="10690" y="11465"/>
                  </a:cubicBezTo>
                  <a:cubicBezTo>
                    <a:pt x="11514" y="10336"/>
                    <a:pt x="12097" y="8958"/>
                    <a:pt x="12432" y="7369"/>
                  </a:cubicBezTo>
                  <a:cubicBezTo>
                    <a:pt x="12777" y="5666"/>
                    <a:pt x="12844" y="3933"/>
                    <a:pt x="12624" y="2211"/>
                  </a:cubicBezTo>
                  <a:cubicBezTo>
                    <a:pt x="12605" y="2105"/>
                    <a:pt x="12518" y="2038"/>
                    <a:pt x="12413" y="2038"/>
                  </a:cubicBezTo>
                  <a:cubicBezTo>
                    <a:pt x="9896" y="2038"/>
                    <a:pt x="6566" y="48"/>
                    <a:pt x="6537" y="29"/>
                  </a:cubicBezTo>
                  <a:cubicBezTo>
                    <a:pt x="6499" y="10"/>
                    <a:pt x="6460" y="0"/>
                    <a:pt x="6423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87;p102">
              <a:extLst>
                <a:ext uri="{FF2B5EF4-FFF2-40B4-BE49-F238E27FC236}">
                  <a16:creationId xmlns:a16="http://schemas.microsoft.com/office/drawing/2014/main" id="{3039DE11-2969-1C86-DC28-676309916600}"/>
                </a:ext>
              </a:extLst>
            </p:cNvPr>
            <p:cNvSpPr/>
            <p:nvPr/>
          </p:nvSpPr>
          <p:spPr>
            <a:xfrm>
              <a:off x="7714628" y="1552479"/>
              <a:ext cx="178699" cy="327672"/>
            </a:xfrm>
            <a:custGeom>
              <a:avLst/>
              <a:gdLst/>
              <a:ahLst/>
              <a:cxnLst/>
              <a:rect l="l" t="t" r="r" b="b"/>
              <a:pathLst>
                <a:path w="6805" h="12478" extrusionOk="0">
                  <a:moveTo>
                    <a:pt x="5800" y="0"/>
                  </a:moveTo>
                  <a:lnTo>
                    <a:pt x="5800" y="0"/>
                  </a:lnTo>
                  <a:cubicBezTo>
                    <a:pt x="5991" y="1732"/>
                    <a:pt x="5924" y="3493"/>
                    <a:pt x="5580" y="5206"/>
                  </a:cubicBezTo>
                  <a:cubicBezTo>
                    <a:pt x="5235" y="6862"/>
                    <a:pt x="4623" y="8288"/>
                    <a:pt x="3761" y="9456"/>
                  </a:cubicBezTo>
                  <a:cubicBezTo>
                    <a:pt x="2814" y="10757"/>
                    <a:pt x="1503" y="11762"/>
                    <a:pt x="0" y="12355"/>
                  </a:cubicBezTo>
                  <a:cubicBezTo>
                    <a:pt x="106" y="12394"/>
                    <a:pt x="211" y="12432"/>
                    <a:pt x="316" y="12470"/>
                  </a:cubicBezTo>
                  <a:cubicBezTo>
                    <a:pt x="340" y="12475"/>
                    <a:pt x="362" y="12477"/>
                    <a:pt x="383" y="12477"/>
                  </a:cubicBezTo>
                  <a:cubicBezTo>
                    <a:pt x="405" y="12477"/>
                    <a:pt x="426" y="12475"/>
                    <a:pt x="450" y="12470"/>
                  </a:cubicBezTo>
                  <a:cubicBezTo>
                    <a:pt x="2201" y="11886"/>
                    <a:pt x="3618" y="10872"/>
                    <a:pt x="4651" y="9465"/>
                  </a:cubicBezTo>
                  <a:cubicBezTo>
                    <a:pt x="5475" y="8336"/>
                    <a:pt x="6058" y="6958"/>
                    <a:pt x="6393" y="5369"/>
                  </a:cubicBezTo>
                  <a:cubicBezTo>
                    <a:pt x="6738" y="3666"/>
                    <a:pt x="6805" y="1933"/>
                    <a:pt x="6585" y="211"/>
                  </a:cubicBezTo>
                  <a:cubicBezTo>
                    <a:pt x="6566" y="105"/>
                    <a:pt x="6479" y="38"/>
                    <a:pt x="6374" y="38"/>
                  </a:cubicBezTo>
                  <a:cubicBezTo>
                    <a:pt x="6183" y="29"/>
                    <a:pt x="5991" y="19"/>
                    <a:pt x="580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88;p102">
              <a:extLst>
                <a:ext uri="{FF2B5EF4-FFF2-40B4-BE49-F238E27FC236}">
                  <a16:creationId xmlns:a16="http://schemas.microsoft.com/office/drawing/2014/main" id="{86CBB8F9-D65F-CB5C-5A80-115015172AA4}"/>
                </a:ext>
              </a:extLst>
            </p:cNvPr>
            <p:cNvSpPr/>
            <p:nvPr/>
          </p:nvSpPr>
          <p:spPr>
            <a:xfrm>
              <a:off x="7588974" y="1536382"/>
              <a:ext cx="271450" cy="305824"/>
            </a:xfrm>
            <a:custGeom>
              <a:avLst/>
              <a:gdLst/>
              <a:ahLst/>
              <a:cxnLst/>
              <a:rect l="l" t="t" r="r" b="b"/>
              <a:pathLst>
                <a:path w="10337" h="11646" extrusionOk="0">
                  <a:moveTo>
                    <a:pt x="5168" y="1"/>
                  </a:moveTo>
                  <a:cubicBezTo>
                    <a:pt x="5132" y="1"/>
                    <a:pt x="5096" y="10"/>
                    <a:pt x="5063" y="29"/>
                  </a:cubicBezTo>
                  <a:cubicBezTo>
                    <a:pt x="5034" y="39"/>
                    <a:pt x="2383" y="1618"/>
                    <a:pt x="383" y="1618"/>
                  </a:cubicBezTo>
                  <a:cubicBezTo>
                    <a:pt x="278" y="1618"/>
                    <a:pt x="192" y="1695"/>
                    <a:pt x="172" y="1800"/>
                  </a:cubicBezTo>
                  <a:cubicBezTo>
                    <a:pt x="0" y="3178"/>
                    <a:pt x="48" y="4575"/>
                    <a:pt x="326" y="5934"/>
                  </a:cubicBezTo>
                  <a:cubicBezTo>
                    <a:pt x="594" y="7207"/>
                    <a:pt x="1062" y="8317"/>
                    <a:pt x="1723" y="9217"/>
                  </a:cubicBezTo>
                  <a:cubicBezTo>
                    <a:pt x="2565" y="10356"/>
                    <a:pt x="3752" y="11207"/>
                    <a:pt x="5101" y="11638"/>
                  </a:cubicBezTo>
                  <a:cubicBezTo>
                    <a:pt x="5125" y="11643"/>
                    <a:pt x="5147" y="11645"/>
                    <a:pt x="5168" y="11645"/>
                  </a:cubicBezTo>
                  <a:cubicBezTo>
                    <a:pt x="5190" y="11645"/>
                    <a:pt x="5211" y="11643"/>
                    <a:pt x="5235" y="11638"/>
                  </a:cubicBezTo>
                  <a:cubicBezTo>
                    <a:pt x="6585" y="11207"/>
                    <a:pt x="7771" y="10356"/>
                    <a:pt x="8613" y="9217"/>
                  </a:cubicBezTo>
                  <a:cubicBezTo>
                    <a:pt x="9274" y="8317"/>
                    <a:pt x="9743" y="7207"/>
                    <a:pt x="10011" y="5934"/>
                  </a:cubicBezTo>
                  <a:cubicBezTo>
                    <a:pt x="10288" y="4575"/>
                    <a:pt x="10336" y="3178"/>
                    <a:pt x="10164" y="1800"/>
                  </a:cubicBezTo>
                  <a:cubicBezTo>
                    <a:pt x="10145" y="1695"/>
                    <a:pt x="10059" y="1618"/>
                    <a:pt x="9953" y="1618"/>
                  </a:cubicBezTo>
                  <a:cubicBezTo>
                    <a:pt x="7953" y="1618"/>
                    <a:pt x="5302" y="39"/>
                    <a:pt x="5273" y="29"/>
                  </a:cubicBezTo>
                  <a:cubicBezTo>
                    <a:pt x="5240" y="10"/>
                    <a:pt x="5204" y="1"/>
                    <a:pt x="5168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89;p102">
              <a:extLst>
                <a:ext uri="{FF2B5EF4-FFF2-40B4-BE49-F238E27FC236}">
                  <a16:creationId xmlns:a16="http://schemas.microsoft.com/office/drawing/2014/main" id="{7256B8F4-2AB2-0468-B3C8-B96FE031992E}"/>
                </a:ext>
              </a:extLst>
            </p:cNvPr>
            <p:cNvSpPr/>
            <p:nvPr/>
          </p:nvSpPr>
          <p:spPr>
            <a:xfrm>
              <a:off x="7719906" y="1577846"/>
              <a:ext cx="140517" cy="264281"/>
            </a:xfrm>
            <a:custGeom>
              <a:avLst/>
              <a:gdLst/>
              <a:ahLst/>
              <a:cxnLst/>
              <a:rect l="l" t="t" r="r" b="b"/>
              <a:pathLst>
                <a:path w="5351" h="10064" extrusionOk="0">
                  <a:moveTo>
                    <a:pt x="4393" y="1"/>
                  </a:moveTo>
                  <a:lnTo>
                    <a:pt x="4393" y="1"/>
                  </a:lnTo>
                  <a:cubicBezTo>
                    <a:pt x="4537" y="1408"/>
                    <a:pt x="4470" y="2834"/>
                    <a:pt x="4192" y="4221"/>
                  </a:cubicBezTo>
                  <a:cubicBezTo>
                    <a:pt x="3905" y="5609"/>
                    <a:pt x="3388" y="6815"/>
                    <a:pt x="2670" y="7791"/>
                  </a:cubicBezTo>
                  <a:cubicBezTo>
                    <a:pt x="1972" y="8738"/>
                    <a:pt x="1063" y="9504"/>
                    <a:pt x="0" y="10011"/>
                  </a:cubicBezTo>
                  <a:lnTo>
                    <a:pt x="115" y="10050"/>
                  </a:lnTo>
                  <a:cubicBezTo>
                    <a:pt x="139" y="10059"/>
                    <a:pt x="163" y="10064"/>
                    <a:pt x="186" y="10064"/>
                  </a:cubicBezTo>
                  <a:cubicBezTo>
                    <a:pt x="208" y="10064"/>
                    <a:pt x="230" y="10059"/>
                    <a:pt x="249" y="10050"/>
                  </a:cubicBezTo>
                  <a:cubicBezTo>
                    <a:pt x="1599" y="9628"/>
                    <a:pt x="2785" y="8777"/>
                    <a:pt x="3627" y="7638"/>
                  </a:cubicBezTo>
                  <a:cubicBezTo>
                    <a:pt x="4288" y="6738"/>
                    <a:pt x="4757" y="5628"/>
                    <a:pt x="5025" y="4355"/>
                  </a:cubicBezTo>
                  <a:cubicBezTo>
                    <a:pt x="5302" y="2987"/>
                    <a:pt x="5350" y="1599"/>
                    <a:pt x="5178" y="221"/>
                  </a:cubicBezTo>
                  <a:cubicBezTo>
                    <a:pt x="5159" y="116"/>
                    <a:pt x="5073" y="39"/>
                    <a:pt x="4967" y="39"/>
                  </a:cubicBezTo>
                  <a:cubicBezTo>
                    <a:pt x="4776" y="39"/>
                    <a:pt x="4584" y="29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90;p102">
              <a:extLst>
                <a:ext uri="{FF2B5EF4-FFF2-40B4-BE49-F238E27FC236}">
                  <a16:creationId xmlns:a16="http://schemas.microsoft.com/office/drawing/2014/main" id="{CAF517FD-ADF4-81A7-4B8C-D288CB376B76}"/>
                </a:ext>
              </a:extLst>
            </p:cNvPr>
            <p:cNvSpPr/>
            <p:nvPr/>
          </p:nvSpPr>
          <p:spPr>
            <a:xfrm>
              <a:off x="7657565" y="1674352"/>
              <a:ext cx="134477" cy="90518"/>
            </a:xfrm>
            <a:custGeom>
              <a:avLst/>
              <a:gdLst/>
              <a:ahLst/>
              <a:cxnLst/>
              <a:rect l="l" t="t" r="r" b="b"/>
              <a:pathLst>
                <a:path w="5121" h="3447" extrusionOk="0">
                  <a:moveTo>
                    <a:pt x="2556" y="1"/>
                  </a:moveTo>
                  <a:cubicBezTo>
                    <a:pt x="1178" y="20"/>
                    <a:pt x="1" y="1159"/>
                    <a:pt x="1" y="2479"/>
                  </a:cubicBezTo>
                  <a:lnTo>
                    <a:pt x="1" y="3236"/>
                  </a:lnTo>
                  <a:cubicBezTo>
                    <a:pt x="1" y="3350"/>
                    <a:pt x="97" y="3446"/>
                    <a:pt x="221" y="3446"/>
                  </a:cubicBezTo>
                  <a:lnTo>
                    <a:pt x="4910" y="3446"/>
                  </a:lnTo>
                  <a:cubicBezTo>
                    <a:pt x="5025" y="3446"/>
                    <a:pt x="5121" y="3350"/>
                    <a:pt x="5121" y="3236"/>
                  </a:cubicBezTo>
                  <a:lnTo>
                    <a:pt x="5121" y="2479"/>
                  </a:lnTo>
                  <a:cubicBezTo>
                    <a:pt x="5111" y="1159"/>
                    <a:pt x="3944" y="20"/>
                    <a:pt x="255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91;p102">
              <a:extLst>
                <a:ext uri="{FF2B5EF4-FFF2-40B4-BE49-F238E27FC236}">
                  <a16:creationId xmlns:a16="http://schemas.microsoft.com/office/drawing/2014/main" id="{F8E8C736-A06A-FEA5-E7F1-EE9F0EF30627}"/>
                </a:ext>
              </a:extLst>
            </p:cNvPr>
            <p:cNvSpPr/>
            <p:nvPr/>
          </p:nvSpPr>
          <p:spPr>
            <a:xfrm>
              <a:off x="7714365" y="1674352"/>
              <a:ext cx="77677" cy="90518"/>
            </a:xfrm>
            <a:custGeom>
              <a:avLst/>
              <a:gdLst/>
              <a:ahLst/>
              <a:cxnLst/>
              <a:rect l="l" t="t" r="r" b="b"/>
              <a:pathLst>
                <a:path w="2958" h="3447" extrusionOk="0">
                  <a:moveTo>
                    <a:pt x="393" y="1"/>
                  </a:moveTo>
                  <a:cubicBezTo>
                    <a:pt x="259" y="1"/>
                    <a:pt x="135" y="20"/>
                    <a:pt x="1" y="39"/>
                  </a:cubicBezTo>
                  <a:cubicBezTo>
                    <a:pt x="1207" y="240"/>
                    <a:pt x="2164" y="1283"/>
                    <a:pt x="2164" y="2479"/>
                  </a:cubicBezTo>
                  <a:lnTo>
                    <a:pt x="2164" y="3236"/>
                  </a:lnTo>
                  <a:cubicBezTo>
                    <a:pt x="2164" y="3350"/>
                    <a:pt x="2068" y="3446"/>
                    <a:pt x="1953" y="3446"/>
                  </a:cubicBezTo>
                  <a:lnTo>
                    <a:pt x="2747" y="3446"/>
                  </a:lnTo>
                  <a:cubicBezTo>
                    <a:pt x="2862" y="3446"/>
                    <a:pt x="2958" y="3350"/>
                    <a:pt x="2958" y="3236"/>
                  </a:cubicBezTo>
                  <a:lnTo>
                    <a:pt x="2958" y="2479"/>
                  </a:lnTo>
                  <a:cubicBezTo>
                    <a:pt x="2948" y="1159"/>
                    <a:pt x="1781" y="20"/>
                    <a:pt x="393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92;p102">
              <a:extLst>
                <a:ext uri="{FF2B5EF4-FFF2-40B4-BE49-F238E27FC236}">
                  <a16:creationId xmlns:a16="http://schemas.microsoft.com/office/drawing/2014/main" id="{4BB85146-75A4-B2FB-E88E-A1F56B6C58CD}"/>
                </a:ext>
              </a:extLst>
            </p:cNvPr>
            <p:cNvSpPr/>
            <p:nvPr/>
          </p:nvSpPr>
          <p:spPr>
            <a:xfrm>
              <a:off x="7709586" y="1680076"/>
              <a:ext cx="30199" cy="17437"/>
            </a:xfrm>
            <a:custGeom>
              <a:avLst/>
              <a:gdLst/>
              <a:ahLst/>
              <a:cxnLst/>
              <a:rect l="l" t="t" r="r" b="b"/>
              <a:pathLst>
                <a:path w="1150" h="664" extrusionOk="0">
                  <a:moveTo>
                    <a:pt x="575" y="0"/>
                  </a:moveTo>
                  <a:cubicBezTo>
                    <a:pt x="381" y="0"/>
                    <a:pt x="188" y="27"/>
                    <a:pt x="1" y="79"/>
                  </a:cubicBezTo>
                  <a:lnTo>
                    <a:pt x="307" y="663"/>
                  </a:lnTo>
                  <a:lnTo>
                    <a:pt x="843" y="663"/>
                  </a:lnTo>
                  <a:lnTo>
                    <a:pt x="1149" y="79"/>
                  </a:lnTo>
                  <a:cubicBezTo>
                    <a:pt x="963" y="27"/>
                    <a:pt x="769" y="0"/>
                    <a:pt x="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93;p102">
              <a:extLst>
                <a:ext uri="{FF2B5EF4-FFF2-40B4-BE49-F238E27FC236}">
                  <a16:creationId xmlns:a16="http://schemas.microsoft.com/office/drawing/2014/main" id="{306446EA-87C9-4532-292F-9EB5D9A8B41C}"/>
                </a:ext>
              </a:extLst>
            </p:cNvPr>
            <p:cNvSpPr/>
            <p:nvPr/>
          </p:nvSpPr>
          <p:spPr>
            <a:xfrm>
              <a:off x="7702811" y="1690686"/>
              <a:ext cx="43749" cy="62866"/>
            </a:xfrm>
            <a:custGeom>
              <a:avLst/>
              <a:gdLst/>
              <a:ahLst/>
              <a:cxnLst/>
              <a:rect l="l" t="t" r="r" b="b"/>
              <a:pathLst>
                <a:path w="1666" h="2394" extrusionOk="0">
                  <a:moveTo>
                    <a:pt x="556" y="1"/>
                  </a:moveTo>
                  <a:cubicBezTo>
                    <a:pt x="450" y="1"/>
                    <a:pt x="364" y="77"/>
                    <a:pt x="335" y="173"/>
                  </a:cubicBezTo>
                  <a:lnTo>
                    <a:pt x="20" y="1580"/>
                  </a:lnTo>
                  <a:cubicBezTo>
                    <a:pt x="1" y="1656"/>
                    <a:pt x="20" y="1733"/>
                    <a:pt x="87" y="1790"/>
                  </a:cubicBezTo>
                  <a:lnTo>
                    <a:pt x="680" y="2336"/>
                  </a:lnTo>
                  <a:cubicBezTo>
                    <a:pt x="723" y="2374"/>
                    <a:pt x="776" y="2393"/>
                    <a:pt x="828" y="2393"/>
                  </a:cubicBezTo>
                  <a:cubicBezTo>
                    <a:pt x="881" y="2393"/>
                    <a:pt x="934" y="2374"/>
                    <a:pt x="977" y="2336"/>
                  </a:cubicBezTo>
                  <a:lnTo>
                    <a:pt x="1580" y="1790"/>
                  </a:lnTo>
                  <a:cubicBezTo>
                    <a:pt x="1637" y="1733"/>
                    <a:pt x="1666" y="1656"/>
                    <a:pt x="1647" y="1580"/>
                  </a:cubicBezTo>
                  <a:lnTo>
                    <a:pt x="1321" y="173"/>
                  </a:lnTo>
                  <a:cubicBezTo>
                    <a:pt x="1302" y="77"/>
                    <a:pt x="1216" y="1"/>
                    <a:pt x="11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94;p102">
              <a:extLst>
                <a:ext uri="{FF2B5EF4-FFF2-40B4-BE49-F238E27FC236}">
                  <a16:creationId xmlns:a16="http://schemas.microsoft.com/office/drawing/2014/main" id="{B9388CC0-5F9C-E139-1131-8EA5E4877CC9}"/>
                </a:ext>
              </a:extLst>
            </p:cNvPr>
            <p:cNvSpPr/>
            <p:nvPr/>
          </p:nvSpPr>
          <p:spPr>
            <a:xfrm>
              <a:off x="7714365" y="1690922"/>
              <a:ext cx="31958" cy="62630"/>
            </a:xfrm>
            <a:custGeom>
              <a:avLst/>
              <a:gdLst/>
              <a:ahLst/>
              <a:cxnLst/>
              <a:rect l="l" t="t" r="r" b="b"/>
              <a:pathLst>
                <a:path w="1217" h="2385" extrusionOk="0">
                  <a:moveTo>
                    <a:pt x="688" y="1"/>
                  </a:moveTo>
                  <a:cubicBezTo>
                    <a:pt x="683" y="1"/>
                    <a:pt x="677" y="1"/>
                    <a:pt x="671" y="1"/>
                  </a:cubicBezTo>
                  <a:lnTo>
                    <a:pt x="364" y="1"/>
                  </a:lnTo>
                  <a:lnTo>
                    <a:pt x="240" y="250"/>
                  </a:lnTo>
                  <a:lnTo>
                    <a:pt x="546" y="1600"/>
                  </a:lnTo>
                  <a:lnTo>
                    <a:pt x="1" y="2107"/>
                  </a:lnTo>
                  <a:lnTo>
                    <a:pt x="240" y="2327"/>
                  </a:lnTo>
                  <a:cubicBezTo>
                    <a:pt x="283" y="2365"/>
                    <a:pt x="336" y="2384"/>
                    <a:pt x="388" y="2384"/>
                  </a:cubicBezTo>
                  <a:cubicBezTo>
                    <a:pt x="441" y="2384"/>
                    <a:pt x="494" y="2365"/>
                    <a:pt x="537" y="2327"/>
                  </a:cubicBezTo>
                  <a:lnTo>
                    <a:pt x="1140" y="1781"/>
                  </a:lnTo>
                  <a:cubicBezTo>
                    <a:pt x="1197" y="1724"/>
                    <a:pt x="1216" y="1647"/>
                    <a:pt x="1207" y="1571"/>
                  </a:cubicBezTo>
                  <a:lnTo>
                    <a:pt x="881" y="164"/>
                  </a:lnTo>
                  <a:cubicBezTo>
                    <a:pt x="863" y="74"/>
                    <a:pt x="786" y="1"/>
                    <a:pt x="6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95;p102">
              <a:extLst>
                <a:ext uri="{FF2B5EF4-FFF2-40B4-BE49-F238E27FC236}">
                  <a16:creationId xmlns:a16="http://schemas.microsoft.com/office/drawing/2014/main" id="{26EBCA70-3DF6-3240-8747-79385AC9766D}"/>
                </a:ext>
              </a:extLst>
            </p:cNvPr>
            <p:cNvSpPr/>
            <p:nvPr/>
          </p:nvSpPr>
          <p:spPr>
            <a:xfrm>
              <a:off x="7701813" y="1674352"/>
              <a:ext cx="45745" cy="23161"/>
            </a:xfrm>
            <a:custGeom>
              <a:avLst/>
              <a:gdLst/>
              <a:ahLst/>
              <a:cxnLst/>
              <a:rect l="l" t="t" r="r" b="b"/>
              <a:pathLst>
                <a:path w="1742" h="882" extrusionOk="0">
                  <a:moveTo>
                    <a:pt x="871" y="1"/>
                  </a:moveTo>
                  <a:cubicBezTo>
                    <a:pt x="574" y="10"/>
                    <a:pt x="278" y="58"/>
                    <a:pt x="0" y="163"/>
                  </a:cubicBezTo>
                  <a:lnTo>
                    <a:pt x="373" y="881"/>
                  </a:lnTo>
                  <a:lnTo>
                    <a:pt x="1388" y="881"/>
                  </a:lnTo>
                  <a:lnTo>
                    <a:pt x="1742" y="163"/>
                  </a:lnTo>
                  <a:cubicBezTo>
                    <a:pt x="1464" y="58"/>
                    <a:pt x="1168" y="1"/>
                    <a:pt x="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96;p102">
              <a:extLst>
                <a:ext uri="{FF2B5EF4-FFF2-40B4-BE49-F238E27FC236}">
                  <a16:creationId xmlns:a16="http://schemas.microsoft.com/office/drawing/2014/main" id="{AAF16B9E-D75A-CB2A-5B82-2A5614E574A9}"/>
                </a:ext>
              </a:extLst>
            </p:cNvPr>
            <p:cNvSpPr/>
            <p:nvPr/>
          </p:nvSpPr>
          <p:spPr>
            <a:xfrm>
              <a:off x="7720667" y="1674851"/>
              <a:ext cx="26890" cy="22662"/>
            </a:xfrm>
            <a:custGeom>
              <a:avLst/>
              <a:gdLst/>
              <a:ahLst/>
              <a:cxnLst/>
              <a:rect l="l" t="t" r="r" b="b"/>
              <a:pathLst>
                <a:path w="1024" h="863" extrusionOk="0">
                  <a:moveTo>
                    <a:pt x="431" y="1"/>
                  </a:moveTo>
                  <a:lnTo>
                    <a:pt x="0" y="862"/>
                  </a:lnTo>
                  <a:lnTo>
                    <a:pt x="660" y="862"/>
                  </a:lnTo>
                  <a:lnTo>
                    <a:pt x="1024" y="144"/>
                  </a:lnTo>
                  <a:cubicBezTo>
                    <a:pt x="833" y="68"/>
                    <a:pt x="632" y="30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97;p102">
              <a:extLst>
                <a:ext uri="{FF2B5EF4-FFF2-40B4-BE49-F238E27FC236}">
                  <a16:creationId xmlns:a16="http://schemas.microsoft.com/office/drawing/2014/main" id="{84D6A9D0-3934-C070-5D0F-52695E239237}"/>
                </a:ext>
              </a:extLst>
            </p:cNvPr>
            <p:cNvSpPr/>
            <p:nvPr/>
          </p:nvSpPr>
          <p:spPr>
            <a:xfrm>
              <a:off x="7689733" y="1590162"/>
              <a:ext cx="69904" cy="95534"/>
            </a:xfrm>
            <a:custGeom>
              <a:avLst/>
              <a:gdLst/>
              <a:ahLst/>
              <a:cxnLst/>
              <a:rect l="l" t="t" r="r" b="b"/>
              <a:pathLst>
                <a:path w="2662" h="3638" extrusionOk="0">
                  <a:moveTo>
                    <a:pt x="1331" y="1"/>
                  </a:moveTo>
                  <a:cubicBezTo>
                    <a:pt x="594" y="1"/>
                    <a:pt x="1" y="604"/>
                    <a:pt x="1" y="1341"/>
                  </a:cubicBezTo>
                  <a:lnTo>
                    <a:pt x="1" y="2307"/>
                  </a:lnTo>
                  <a:cubicBezTo>
                    <a:pt x="1" y="3044"/>
                    <a:pt x="594" y="3637"/>
                    <a:pt x="1331" y="3637"/>
                  </a:cubicBezTo>
                  <a:cubicBezTo>
                    <a:pt x="2068" y="3637"/>
                    <a:pt x="2661" y="3044"/>
                    <a:pt x="2661" y="2307"/>
                  </a:cubicBezTo>
                  <a:lnTo>
                    <a:pt x="2661" y="1341"/>
                  </a:lnTo>
                  <a:cubicBezTo>
                    <a:pt x="2661" y="604"/>
                    <a:pt x="2068" y="1"/>
                    <a:pt x="1331" y="1"/>
                  </a:cubicBezTo>
                  <a:close/>
                </a:path>
              </a:pathLst>
            </a:custGeom>
            <a:solidFill>
              <a:srgbClr val="CC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298;p102">
              <a:extLst>
                <a:ext uri="{FF2B5EF4-FFF2-40B4-BE49-F238E27FC236}">
                  <a16:creationId xmlns:a16="http://schemas.microsoft.com/office/drawing/2014/main" id="{5DE37D40-9BAC-A8C0-17C6-05CD9BB5BBE3}"/>
                </a:ext>
              </a:extLst>
            </p:cNvPr>
            <p:cNvSpPr/>
            <p:nvPr/>
          </p:nvSpPr>
          <p:spPr>
            <a:xfrm>
              <a:off x="7714365" y="1590162"/>
              <a:ext cx="45272" cy="95534"/>
            </a:xfrm>
            <a:custGeom>
              <a:avLst/>
              <a:gdLst/>
              <a:ahLst/>
              <a:cxnLst/>
              <a:rect l="l" t="t" r="r" b="b"/>
              <a:pathLst>
                <a:path w="1724" h="3638" extrusionOk="0">
                  <a:moveTo>
                    <a:pt x="393" y="1"/>
                  </a:moveTo>
                  <a:cubicBezTo>
                    <a:pt x="259" y="1"/>
                    <a:pt x="125" y="20"/>
                    <a:pt x="1" y="58"/>
                  </a:cubicBezTo>
                  <a:cubicBezTo>
                    <a:pt x="565" y="230"/>
                    <a:pt x="939" y="747"/>
                    <a:pt x="948" y="1331"/>
                  </a:cubicBezTo>
                  <a:lnTo>
                    <a:pt x="948" y="2307"/>
                  </a:lnTo>
                  <a:cubicBezTo>
                    <a:pt x="939" y="2891"/>
                    <a:pt x="565" y="3408"/>
                    <a:pt x="1" y="3580"/>
                  </a:cubicBezTo>
                  <a:cubicBezTo>
                    <a:pt x="125" y="3618"/>
                    <a:pt x="259" y="3637"/>
                    <a:pt x="393" y="3637"/>
                  </a:cubicBezTo>
                  <a:cubicBezTo>
                    <a:pt x="1130" y="3637"/>
                    <a:pt x="1723" y="3044"/>
                    <a:pt x="1723" y="2307"/>
                  </a:cubicBezTo>
                  <a:lnTo>
                    <a:pt x="1723" y="1341"/>
                  </a:lnTo>
                  <a:cubicBezTo>
                    <a:pt x="1723" y="604"/>
                    <a:pt x="1130" y="1"/>
                    <a:pt x="393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299;p102">
              <a:extLst>
                <a:ext uri="{FF2B5EF4-FFF2-40B4-BE49-F238E27FC236}">
                  <a16:creationId xmlns:a16="http://schemas.microsoft.com/office/drawing/2014/main" id="{992EA021-83E3-00B3-3586-CCC662466BD7}"/>
                </a:ext>
              </a:extLst>
            </p:cNvPr>
            <p:cNvSpPr/>
            <p:nvPr/>
          </p:nvSpPr>
          <p:spPr>
            <a:xfrm>
              <a:off x="7689733" y="1591423"/>
              <a:ext cx="69904" cy="46533"/>
            </a:xfrm>
            <a:custGeom>
              <a:avLst/>
              <a:gdLst/>
              <a:ahLst/>
              <a:cxnLst/>
              <a:rect l="l" t="t" r="r" b="b"/>
              <a:pathLst>
                <a:path w="2662" h="1772" extrusionOk="0">
                  <a:moveTo>
                    <a:pt x="1331" y="1"/>
                  </a:moveTo>
                  <a:cubicBezTo>
                    <a:pt x="613" y="1"/>
                    <a:pt x="20" y="575"/>
                    <a:pt x="1" y="1293"/>
                  </a:cubicBezTo>
                  <a:lnTo>
                    <a:pt x="1" y="1771"/>
                  </a:lnTo>
                  <a:lnTo>
                    <a:pt x="211" y="1771"/>
                  </a:lnTo>
                  <a:cubicBezTo>
                    <a:pt x="1188" y="1771"/>
                    <a:pt x="1551" y="1111"/>
                    <a:pt x="1551" y="1111"/>
                  </a:cubicBezTo>
                  <a:cubicBezTo>
                    <a:pt x="1551" y="1111"/>
                    <a:pt x="1800" y="1771"/>
                    <a:pt x="2451" y="1771"/>
                  </a:cubicBezTo>
                  <a:lnTo>
                    <a:pt x="2661" y="1771"/>
                  </a:lnTo>
                  <a:lnTo>
                    <a:pt x="2661" y="1293"/>
                  </a:lnTo>
                  <a:cubicBezTo>
                    <a:pt x="2642" y="575"/>
                    <a:pt x="2049" y="1"/>
                    <a:pt x="13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12164;p102">
            <a:extLst>
              <a:ext uri="{FF2B5EF4-FFF2-40B4-BE49-F238E27FC236}">
                <a16:creationId xmlns:a16="http://schemas.microsoft.com/office/drawing/2014/main" id="{EB5A4F2C-3DC1-60EA-CED0-C973B0A3671A}"/>
              </a:ext>
            </a:extLst>
          </p:cNvPr>
          <p:cNvGrpSpPr/>
          <p:nvPr/>
        </p:nvGrpSpPr>
        <p:grpSpPr>
          <a:xfrm>
            <a:off x="9770110" y="5015375"/>
            <a:ext cx="2611433" cy="2474865"/>
            <a:chOff x="6639491" y="4329238"/>
            <a:chExt cx="344085" cy="267195"/>
          </a:xfrm>
        </p:grpSpPr>
        <p:sp>
          <p:nvSpPr>
            <p:cNvPr id="225" name="Google Shape;12165;p102">
              <a:extLst>
                <a:ext uri="{FF2B5EF4-FFF2-40B4-BE49-F238E27FC236}">
                  <a16:creationId xmlns:a16="http://schemas.microsoft.com/office/drawing/2014/main" id="{F2EE82C3-4ADF-A176-C0CB-88B9167D1946}"/>
                </a:ext>
              </a:extLst>
            </p:cNvPr>
            <p:cNvSpPr/>
            <p:nvPr/>
          </p:nvSpPr>
          <p:spPr>
            <a:xfrm>
              <a:off x="6697788" y="4352609"/>
              <a:ext cx="275467" cy="177465"/>
            </a:xfrm>
            <a:custGeom>
              <a:avLst/>
              <a:gdLst/>
              <a:ahLst/>
              <a:cxnLst/>
              <a:rect l="l" t="t" r="r" b="b"/>
              <a:pathLst>
                <a:path w="10490" h="6758" extrusionOk="0">
                  <a:moveTo>
                    <a:pt x="1" y="1"/>
                  </a:moveTo>
                  <a:lnTo>
                    <a:pt x="1" y="4317"/>
                  </a:lnTo>
                  <a:lnTo>
                    <a:pt x="728" y="4317"/>
                  </a:lnTo>
                  <a:lnTo>
                    <a:pt x="728" y="4796"/>
                  </a:lnTo>
                  <a:lnTo>
                    <a:pt x="929" y="4853"/>
                  </a:lnTo>
                  <a:cubicBezTo>
                    <a:pt x="1044" y="4891"/>
                    <a:pt x="1159" y="4939"/>
                    <a:pt x="1264" y="4997"/>
                  </a:cubicBezTo>
                  <a:lnTo>
                    <a:pt x="1446" y="5092"/>
                  </a:lnTo>
                  <a:lnTo>
                    <a:pt x="1791" y="4748"/>
                  </a:lnTo>
                  <a:lnTo>
                    <a:pt x="2326" y="5293"/>
                  </a:lnTo>
                  <a:lnTo>
                    <a:pt x="1991" y="5628"/>
                  </a:lnTo>
                  <a:lnTo>
                    <a:pt x="2087" y="5810"/>
                  </a:lnTo>
                  <a:cubicBezTo>
                    <a:pt x="2145" y="5925"/>
                    <a:pt x="2192" y="6030"/>
                    <a:pt x="2221" y="6145"/>
                  </a:cubicBezTo>
                  <a:lnTo>
                    <a:pt x="2288" y="6346"/>
                  </a:lnTo>
                  <a:lnTo>
                    <a:pt x="2767" y="6346"/>
                  </a:lnTo>
                  <a:lnTo>
                    <a:pt x="2767" y="6758"/>
                  </a:lnTo>
                  <a:lnTo>
                    <a:pt x="10490" y="6758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rgbClr val="DE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12166;p102">
              <a:extLst>
                <a:ext uri="{FF2B5EF4-FFF2-40B4-BE49-F238E27FC236}">
                  <a16:creationId xmlns:a16="http://schemas.microsoft.com/office/drawing/2014/main" id="{015D546D-5A8C-0315-AC32-388586F34D5C}"/>
                </a:ext>
              </a:extLst>
            </p:cNvPr>
            <p:cNvSpPr/>
            <p:nvPr/>
          </p:nvSpPr>
          <p:spPr>
            <a:xfrm>
              <a:off x="6735734" y="4530311"/>
              <a:ext cx="46533" cy="22137"/>
            </a:xfrm>
            <a:custGeom>
              <a:avLst/>
              <a:gdLst/>
              <a:ahLst/>
              <a:cxnLst/>
              <a:rect l="l" t="t" r="r" b="b"/>
              <a:pathLst>
                <a:path w="1772" h="843" extrusionOk="0">
                  <a:moveTo>
                    <a:pt x="1006" y="0"/>
                  </a:moveTo>
                  <a:lnTo>
                    <a:pt x="1006" y="29"/>
                  </a:lnTo>
                  <a:lnTo>
                    <a:pt x="393" y="29"/>
                  </a:lnTo>
                  <a:lnTo>
                    <a:pt x="393" y="38"/>
                  </a:lnTo>
                  <a:cubicBezTo>
                    <a:pt x="365" y="345"/>
                    <a:pt x="231" y="641"/>
                    <a:pt x="1" y="842"/>
                  </a:cubicBezTo>
                  <a:lnTo>
                    <a:pt x="1130" y="842"/>
                  </a:lnTo>
                  <a:cubicBezTo>
                    <a:pt x="1178" y="727"/>
                    <a:pt x="1216" y="603"/>
                    <a:pt x="1255" y="488"/>
                  </a:cubicBezTo>
                  <a:lnTo>
                    <a:pt x="1771" y="48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AC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167;p102">
              <a:extLst>
                <a:ext uri="{FF2B5EF4-FFF2-40B4-BE49-F238E27FC236}">
                  <a16:creationId xmlns:a16="http://schemas.microsoft.com/office/drawing/2014/main" id="{6E43D29B-4E2A-971D-A474-772A14D3BAD7}"/>
                </a:ext>
              </a:extLst>
            </p:cNvPr>
            <p:cNvSpPr/>
            <p:nvPr/>
          </p:nvSpPr>
          <p:spPr>
            <a:xfrm>
              <a:off x="6746290" y="4472250"/>
              <a:ext cx="35976" cy="58087"/>
            </a:xfrm>
            <a:custGeom>
              <a:avLst/>
              <a:gdLst/>
              <a:ahLst/>
              <a:cxnLst/>
              <a:rect l="l" t="t" r="r" b="b"/>
              <a:pathLst>
                <a:path w="1370" h="2212" extrusionOk="0">
                  <a:moveTo>
                    <a:pt x="250" y="0"/>
                  </a:moveTo>
                  <a:lnTo>
                    <a:pt x="1" y="249"/>
                  </a:lnTo>
                  <a:lnTo>
                    <a:pt x="479" y="737"/>
                  </a:lnTo>
                  <a:lnTo>
                    <a:pt x="144" y="1082"/>
                  </a:lnTo>
                  <a:lnTo>
                    <a:pt x="240" y="1264"/>
                  </a:lnTo>
                  <a:cubicBezTo>
                    <a:pt x="298" y="1369"/>
                    <a:pt x="345" y="1484"/>
                    <a:pt x="374" y="1599"/>
                  </a:cubicBezTo>
                  <a:lnTo>
                    <a:pt x="441" y="1790"/>
                  </a:lnTo>
                  <a:lnTo>
                    <a:pt x="920" y="1790"/>
                  </a:lnTo>
                  <a:lnTo>
                    <a:pt x="920" y="2211"/>
                  </a:lnTo>
                  <a:lnTo>
                    <a:pt x="1369" y="2211"/>
                  </a:lnTo>
                  <a:lnTo>
                    <a:pt x="1369" y="1656"/>
                  </a:lnTo>
                  <a:lnTo>
                    <a:pt x="843" y="1656"/>
                  </a:lnTo>
                  <a:cubicBezTo>
                    <a:pt x="795" y="1465"/>
                    <a:pt x="719" y="1273"/>
                    <a:pt x="623" y="1111"/>
                  </a:cubicBezTo>
                  <a:lnTo>
                    <a:pt x="987" y="737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168;p102">
              <a:extLst>
                <a:ext uri="{FF2B5EF4-FFF2-40B4-BE49-F238E27FC236}">
                  <a16:creationId xmlns:a16="http://schemas.microsoft.com/office/drawing/2014/main" id="{E8ABAC27-ED1C-8289-6B63-0C685BB7F2F7}"/>
                </a:ext>
              </a:extLst>
            </p:cNvPr>
            <p:cNvSpPr/>
            <p:nvPr/>
          </p:nvSpPr>
          <p:spPr>
            <a:xfrm>
              <a:off x="6701307" y="4462455"/>
              <a:ext cx="39994" cy="23897"/>
            </a:xfrm>
            <a:custGeom>
              <a:avLst/>
              <a:gdLst/>
              <a:ahLst/>
              <a:cxnLst/>
              <a:rect l="l" t="t" r="r" b="b"/>
              <a:pathLst>
                <a:path w="1523" h="910" extrusionOk="0">
                  <a:moveTo>
                    <a:pt x="1" y="0"/>
                  </a:moveTo>
                  <a:lnTo>
                    <a:pt x="1" y="134"/>
                  </a:lnTo>
                  <a:lnTo>
                    <a:pt x="604" y="134"/>
                  </a:lnTo>
                  <a:lnTo>
                    <a:pt x="604" y="613"/>
                  </a:lnTo>
                  <a:lnTo>
                    <a:pt x="795" y="680"/>
                  </a:lnTo>
                  <a:cubicBezTo>
                    <a:pt x="910" y="708"/>
                    <a:pt x="1025" y="756"/>
                    <a:pt x="1130" y="814"/>
                  </a:cubicBezTo>
                  <a:lnTo>
                    <a:pt x="1312" y="909"/>
                  </a:lnTo>
                  <a:lnTo>
                    <a:pt x="1523" y="699"/>
                  </a:lnTo>
                  <a:cubicBezTo>
                    <a:pt x="1379" y="622"/>
                    <a:pt x="1216" y="555"/>
                    <a:pt x="1044" y="517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169;p102">
              <a:extLst>
                <a:ext uri="{FF2B5EF4-FFF2-40B4-BE49-F238E27FC236}">
                  <a16:creationId xmlns:a16="http://schemas.microsoft.com/office/drawing/2014/main" id="{B74B055C-8B07-7E2E-4A25-88EAF6DF8915}"/>
                </a:ext>
              </a:extLst>
            </p:cNvPr>
            <p:cNvSpPr/>
            <p:nvPr/>
          </p:nvSpPr>
          <p:spPr>
            <a:xfrm>
              <a:off x="6697788" y="4352609"/>
              <a:ext cx="9086" cy="109609"/>
            </a:xfrm>
            <a:custGeom>
              <a:avLst/>
              <a:gdLst/>
              <a:ahLst/>
              <a:cxnLst/>
              <a:rect l="l" t="t" r="r" b="b"/>
              <a:pathLst>
                <a:path w="346" h="4174" extrusionOk="0">
                  <a:moveTo>
                    <a:pt x="1" y="1"/>
                  </a:moveTo>
                  <a:lnTo>
                    <a:pt x="1" y="4174"/>
                  </a:lnTo>
                  <a:lnTo>
                    <a:pt x="345" y="4174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170;p102">
              <a:extLst>
                <a:ext uri="{FF2B5EF4-FFF2-40B4-BE49-F238E27FC236}">
                  <a16:creationId xmlns:a16="http://schemas.microsoft.com/office/drawing/2014/main" id="{F43EA9A0-7E1F-6AAF-E324-5E237A7571B0}"/>
                </a:ext>
              </a:extLst>
            </p:cNvPr>
            <p:cNvSpPr/>
            <p:nvPr/>
          </p:nvSpPr>
          <p:spPr>
            <a:xfrm>
              <a:off x="6697788" y="4351874"/>
              <a:ext cx="275467" cy="9060"/>
            </a:xfrm>
            <a:custGeom>
              <a:avLst/>
              <a:gdLst/>
              <a:ahLst/>
              <a:cxnLst/>
              <a:rect l="l" t="t" r="r" b="b"/>
              <a:pathLst>
                <a:path w="10490" h="345" extrusionOk="0">
                  <a:moveTo>
                    <a:pt x="1" y="0"/>
                  </a:moveTo>
                  <a:lnTo>
                    <a:pt x="1" y="345"/>
                  </a:lnTo>
                  <a:lnTo>
                    <a:pt x="10490" y="3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D7DF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171;p102">
              <a:extLst>
                <a:ext uri="{FF2B5EF4-FFF2-40B4-BE49-F238E27FC236}">
                  <a16:creationId xmlns:a16="http://schemas.microsoft.com/office/drawing/2014/main" id="{26882AAC-5510-EC0C-8226-319E11FB8BDD}"/>
                </a:ext>
              </a:extLst>
            </p:cNvPr>
            <p:cNvSpPr/>
            <p:nvPr/>
          </p:nvSpPr>
          <p:spPr>
            <a:xfrm>
              <a:off x="6726201" y="4529050"/>
              <a:ext cx="257374" cy="24658"/>
            </a:xfrm>
            <a:custGeom>
              <a:avLst/>
              <a:gdLst/>
              <a:ahLst/>
              <a:cxnLst/>
              <a:rect l="l" t="t" r="r" b="b"/>
              <a:pathLst>
                <a:path w="9801" h="939" extrusionOk="0">
                  <a:moveTo>
                    <a:pt x="1369" y="0"/>
                  </a:moveTo>
                  <a:cubicBezTo>
                    <a:pt x="1350" y="0"/>
                    <a:pt x="1331" y="19"/>
                    <a:pt x="1331" y="39"/>
                  </a:cubicBezTo>
                  <a:lnTo>
                    <a:pt x="441" y="39"/>
                  </a:lnTo>
                  <a:cubicBezTo>
                    <a:pt x="421" y="39"/>
                    <a:pt x="402" y="58"/>
                    <a:pt x="402" y="86"/>
                  </a:cubicBezTo>
                  <a:lnTo>
                    <a:pt x="402" y="144"/>
                  </a:lnTo>
                  <a:lnTo>
                    <a:pt x="402" y="173"/>
                  </a:lnTo>
                  <a:lnTo>
                    <a:pt x="402" y="192"/>
                  </a:lnTo>
                  <a:lnTo>
                    <a:pt x="402" y="201"/>
                  </a:lnTo>
                  <a:cubicBezTo>
                    <a:pt x="374" y="460"/>
                    <a:pt x="240" y="699"/>
                    <a:pt x="29" y="862"/>
                  </a:cubicBezTo>
                  <a:cubicBezTo>
                    <a:pt x="0" y="881"/>
                    <a:pt x="10" y="929"/>
                    <a:pt x="58" y="938"/>
                  </a:cubicBezTo>
                  <a:lnTo>
                    <a:pt x="9762" y="938"/>
                  </a:lnTo>
                  <a:cubicBezTo>
                    <a:pt x="9781" y="938"/>
                    <a:pt x="9800" y="919"/>
                    <a:pt x="9800" y="890"/>
                  </a:cubicBezTo>
                  <a:lnTo>
                    <a:pt x="9800" y="48"/>
                  </a:lnTo>
                  <a:cubicBezTo>
                    <a:pt x="9800" y="19"/>
                    <a:pt x="9781" y="0"/>
                    <a:pt x="976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2172;p102">
              <a:extLst>
                <a:ext uri="{FF2B5EF4-FFF2-40B4-BE49-F238E27FC236}">
                  <a16:creationId xmlns:a16="http://schemas.microsoft.com/office/drawing/2014/main" id="{C2041A1E-4281-57D8-2F43-63DA92B32129}"/>
                </a:ext>
              </a:extLst>
            </p:cNvPr>
            <p:cNvSpPr/>
            <p:nvPr/>
          </p:nvSpPr>
          <p:spPr>
            <a:xfrm>
              <a:off x="6687757" y="4329238"/>
              <a:ext cx="295819" cy="24422"/>
            </a:xfrm>
            <a:custGeom>
              <a:avLst/>
              <a:gdLst/>
              <a:ahLst/>
              <a:cxnLst/>
              <a:rect l="l" t="t" r="r" b="b"/>
              <a:pathLst>
                <a:path w="11265" h="930" extrusionOk="0">
                  <a:moveTo>
                    <a:pt x="38" y="1"/>
                  </a:moveTo>
                  <a:cubicBezTo>
                    <a:pt x="19" y="1"/>
                    <a:pt x="0" y="20"/>
                    <a:pt x="0" y="49"/>
                  </a:cubicBezTo>
                  <a:lnTo>
                    <a:pt x="0" y="891"/>
                  </a:lnTo>
                  <a:cubicBezTo>
                    <a:pt x="0" y="910"/>
                    <a:pt x="19" y="929"/>
                    <a:pt x="38" y="929"/>
                  </a:cubicBezTo>
                  <a:lnTo>
                    <a:pt x="11226" y="929"/>
                  </a:lnTo>
                  <a:cubicBezTo>
                    <a:pt x="11245" y="929"/>
                    <a:pt x="11264" y="910"/>
                    <a:pt x="11264" y="891"/>
                  </a:cubicBezTo>
                  <a:lnTo>
                    <a:pt x="11264" y="49"/>
                  </a:lnTo>
                  <a:cubicBezTo>
                    <a:pt x="11264" y="20"/>
                    <a:pt x="11245" y="1"/>
                    <a:pt x="112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2173;p102">
              <a:extLst>
                <a:ext uri="{FF2B5EF4-FFF2-40B4-BE49-F238E27FC236}">
                  <a16:creationId xmlns:a16="http://schemas.microsoft.com/office/drawing/2014/main" id="{9A644CE5-F349-5C9F-92D1-ABF08F1DD36B}"/>
                </a:ext>
              </a:extLst>
            </p:cNvPr>
            <p:cNvSpPr/>
            <p:nvPr/>
          </p:nvSpPr>
          <p:spPr>
            <a:xfrm>
              <a:off x="6799073" y="4445097"/>
              <a:ext cx="23398" cy="54306"/>
            </a:xfrm>
            <a:custGeom>
              <a:avLst/>
              <a:gdLst/>
              <a:ahLst/>
              <a:cxnLst/>
              <a:rect l="l" t="t" r="r" b="b"/>
              <a:pathLst>
                <a:path w="89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891" y="2068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2174;p102">
              <a:extLst>
                <a:ext uri="{FF2B5EF4-FFF2-40B4-BE49-F238E27FC236}">
                  <a16:creationId xmlns:a16="http://schemas.microsoft.com/office/drawing/2014/main" id="{DCACDB52-0281-FCB6-861B-2B2CC4C78F12}"/>
                </a:ext>
              </a:extLst>
            </p:cNvPr>
            <p:cNvSpPr/>
            <p:nvPr/>
          </p:nvSpPr>
          <p:spPr>
            <a:xfrm>
              <a:off x="6838778" y="4421988"/>
              <a:ext cx="23398" cy="77414"/>
            </a:xfrm>
            <a:custGeom>
              <a:avLst/>
              <a:gdLst/>
              <a:ahLst/>
              <a:cxnLst/>
              <a:rect l="l" t="t" r="r" b="b"/>
              <a:pathLst>
                <a:path w="891" h="2948" extrusionOk="0">
                  <a:moveTo>
                    <a:pt x="1" y="0"/>
                  </a:moveTo>
                  <a:lnTo>
                    <a:pt x="1" y="2948"/>
                  </a:lnTo>
                  <a:lnTo>
                    <a:pt x="891" y="2948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12175;p102">
              <a:extLst>
                <a:ext uri="{FF2B5EF4-FFF2-40B4-BE49-F238E27FC236}">
                  <a16:creationId xmlns:a16="http://schemas.microsoft.com/office/drawing/2014/main" id="{43C5977B-674C-D25C-BA70-46A343D49CBF}"/>
                </a:ext>
              </a:extLst>
            </p:cNvPr>
            <p:cNvSpPr/>
            <p:nvPr/>
          </p:nvSpPr>
          <p:spPr>
            <a:xfrm>
              <a:off x="6877485" y="4435801"/>
              <a:ext cx="23161" cy="63365"/>
            </a:xfrm>
            <a:custGeom>
              <a:avLst/>
              <a:gdLst/>
              <a:ahLst/>
              <a:cxnLst/>
              <a:rect l="l" t="t" r="r" b="b"/>
              <a:pathLst>
                <a:path w="882" h="2413" extrusionOk="0">
                  <a:moveTo>
                    <a:pt x="1" y="1"/>
                  </a:moveTo>
                  <a:lnTo>
                    <a:pt x="1" y="2412"/>
                  </a:lnTo>
                  <a:lnTo>
                    <a:pt x="881" y="241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2176;p102">
              <a:extLst>
                <a:ext uri="{FF2B5EF4-FFF2-40B4-BE49-F238E27FC236}">
                  <a16:creationId xmlns:a16="http://schemas.microsoft.com/office/drawing/2014/main" id="{ED0B2270-B5AC-BD60-CA70-7A360F6F9AC5}"/>
                </a:ext>
              </a:extLst>
            </p:cNvPr>
            <p:cNvSpPr/>
            <p:nvPr/>
          </p:nvSpPr>
          <p:spPr>
            <a:xfrm>
              <a:off x="6918214" y="4390319"/>
              <a:ext cx="23398" cy="108848"/>
            </a:xfrm>
            <a:custGeom>
              <a:avLst/>
              <a:gdLst/>
              <a:ahLst/>
              <a:cxnLst/>
              <a:rect l="l" t="t" r="r" b="b"/>
              <a:pathLst>
                <a:path w="891" h="4145" extrusionOk="0">
                  <a:moveTo>
                    <a:pt x="0" y="0"/>
                  </a:moveTo>
                  <a:lnTo>
                    <a:pt x="0" y="4144"/>
                  </a:lnTo>
                  <a:lnTo>
                    <a:pt x="890" y="4144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2177;p102">
              <a:extLst>
                <a:ext uri="{FF2B5EF4-FFF2-40B4-BE49-F238E27FC236}">
                  <a16:creationId xmlns:a16="http://schemas.microsoft.com/office/drawing/2014/main" id="{76E4B328-A719-83BD-15B2-BD28B9A024A6}"/>
                </a:ext>
              </a:extLst>
            </p:cNvPr>
            <p:cNvSpPr/>
            <p:nvPr/>
          </p:nvSpPr>
          <p:spPr>
            <a:xfrm>
              <a:off x="6720923" y="4382283"/>
              <a:ext cx="44248" cy="11082"/>
            </a:xfrm>
            <a:custGeom>
              <a:avLst/>
              <a:gdLst/>
              <a:ahLst/>
              <a:cxnLst/>
              <a:rect l="l" t="t" r="r" b="b"/>
              <a:pathLst>
                <a:path w="1685" h="422" extrusionOk="0">
                  <a:moveTo>
                    <a:pt x="278" y="0"/>
                  </a:moveTo>
                  <a:cubicBezTo>
                    <a:pt x="0" y="0"/>
                    <a:pt x="0" y="421"/>
                    <a:pt x="278" y="421"/>
                  </a:cubicBezTo>
                  <a:lnTo>
                    <a:pt x="1398" y="421"/>
                  </a:lnTo>
                  <a:cubicBezTo>
                    <a:pt x="1685" y="421"/>
                    <a:pt x="1685" y="0"/>
                    <a:pt x="1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2178;p102">
              <a:extLst>
                <a:ext uri="{FF2B5EF4-FFF2-40B4-BE49-F238E27FC236}">
                  <a16:creationId xmlns:a16="http://schemas.microsoft.com/office/drawing/2014/main" id="{53AD06C4-9DDC-FB50-A826-BA94057D587E}"/>
                </a:ext>
              </a:extLst>
            </p:cNvPr>
            <p:cNvSpPr/>
            <p:nvPr/>
          </p:nvSpPr>
          <p:spPr>
            <a:xfrm>
              <a:off x="6720923" y="4400875"/>
              <a:ext cx="60345" cy="11082"/>
            </a:xfrm>
            <a:custGeom>
              <a:avLst/>
              <a:gdLst/>
              <a:ahLst/>
              <a:cxnLst/>
              <a:rect l="l" t="t" r="r" b="b"/>
              <a:pathLst>
                <a:path w="2298" h="422" extrusionOk="0">
                  <a:moveTo>
                    <a:pt x="278" y="0"/>
                  </a:moveTo>
                  <a:cubicBezTo>
                    <a:pt x="0" y="0"/>
                    <a:pt x="0" y="422"/>
                    <a:pt x="278" y="422"/>
                  </a:cubicBezTo>
                  <a:lnTo>
                    <a:pt x="2010" y="422"/>
                  </a:lnTo>
                  <a:cubicBezTo>
                    <a:pt x="2297" y="422"/>
                    <a:pt x="2297" y="0"/>
                    <a:pt x="20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2179;p102">
              <a:extLst>
                <a:ext uri="{FF2B5EF4-FFF2-40B4-BE49-F238E27FC236}">
                  <a16:creationId xmlns:a16="http://schemas.microsoft.com/office/drawing/2014/main" id="{33D3E63B-793C-1F43-B68B-B5EF65E21822}"/>
                </a:ext>
              </a:extLst>
            </p:cNvPr>
            <p:cNvSpPr/>
            <p:nvPr/>
          </p:nvSpPr>
          <p:spPr>
            <a:xfrm>
              <a:off x="6720923" y="4419231"/>
              <a:ext cx="60345" cy="11082"/>
            </a:xfrm>
            <a:custGeom>
              <a:avLst/>
              <a:gdLst/>
              <a:ahLst/>
              <a:cxnLst/>
              <a:rect l="l" t="t" r="r" b="b"/>
              <a:pathLst>
                <a:path w="2298" h="422" extrusionOk="0">
                  <a:moveTo>
                    <a:pt x="278" y="0"/>
                  </a:moveTo>
                  <a:cubicBezTo>
                    <a:pt x="0" y="0"/>
                    <a:pt x="0" y="421"/>
                    <a:pt x="278" y="421"/>
                  </a:cubicBezTo>
                  <a:lnTo>
                    <a:pt x="2010" y="421"/>
                  </a:lnTo>
                  <a:cubicBezTo>
                    <a:pt x="2297" y="421"/>
                    <a:pt x="2297" y="0"/>
                    <a:pt x="20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2180;p102">
              <a:extLst>
                <a:ext uri="{FF2B5EF4-FFF2-40B4-BE49-F238E27FC236}">
                  <a16:creationId xmlns:a16="http://schemas.microsoft.com/office/drawing/2014/main" id="{9FC161BD-ECBE-EEFF-B9F0-29DA94A5D9F8}"/>
                </a:ext>
              </a:extLst>
            </p:cNvPr>
            <p:cNvSpPr/>
            <p:nvPr/>
          </p:nvSpPr>
          <p:spPr>
            <a:xfrm>
              <a:off x="6720923" y="4437560"/>
              <a:ext cx="60345" cy="11082"/>
            </a:xfrm>
            <a:custGeom>
              <a:avLst/>
              <a:gdLst/>
              <a:ahLst/>
              <a:cxnLst/>
              <a:rect l="l" t="t" r="r" b="b"/>
              <a:pathLst>
                <a:path w="2298" h="422" extrusionOk="0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2010" y="422"/>
                  </a:lnTo>
                  <a:cubicBezTo>
                    <a:pt x="2297" y="422"/>
                    <a:pt x="2297" y="1"/>
                    <a:pt x="2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2181;p102">
              <a:extLst>
                <a:ext uri="{FF2B5EF4-FFF2-40B4-BE49-F238E27FC236}">
                  <a16:creationId xmlns:a16="http://schemas.microsoft.com/office/drawing/2014/main" id="{A05F69CC-BD8E-0873-D924-F117AFE7DA34}"/>
                </a:ext>
              </a:extLst>
            </p:cNvPr>
            <p:cNvSpPr/>
            <p:nvPr/>
          </p:nvSpPr>
          <p:spPr>
            <a:xfrm>
              <a:off x="6639491" y="4461956"/>
              <a:ext cx="134740" cy="134477"/>
            </a:xfrm>
            <a:custGeom>
              <a:avLst/>
              <a:gdLst/>
              <a:ahLst/>
              <a:cxnLst/>
              <a:rect l="l" t="t" r="r" b="b"/>
              <a:pathLst>
                <a:path w="5131" h="5121" extrusionOk="0">
                  <a:moveTo>
                    <a:pt x="2805" y="1570"/>
                  </a:moveTo>
                  <a:lnTo>
                    <a:pt x="2833" y="1579"/>
                  </a:lnTo>
                  <a:lnTo>
                    <a:pt x="2881" y="1579"/>
                  </a:lnTo>
                  <a:lnTo>
                    <a:pt x="2900" y="1589"/>
                  </a:lnTo>
                  <a:lnTo>
                    <a:pt x="2929" y="1598"/>
                  </a:lnTo>
                  <a:lnTo>
                    <a:pt x="2948" y="1608"/>
                  </a:lnTo>
                  <a:lnTo>
                    <a:pt x="2977" y="1617"/>
                  </a:lnTo>
                  <a:lnTo>
                    <a:pt x="2996" y="1627"/>
                  </a:lnTo>
                  <a:lnTo>
                    <a:pt x="3025" y="1637"/>
                  </a:lnTo>
                  <a:lnTo>
                    <a:pt x="3044" y="1646"/>
                  </a:lnTo>
                  <a:lnTo>
                    <a:pt x="3063" y="1656"/>
                  </a:lnTo>
                  <a:lnTo>
                    <a:pt x="3082" y="1675"/>
                  </a:lnTo>
                  <a:lnTo>
                    <a:pt x="3111" y="1684"/>
                  </a:lnTo>
                  <a:lnTo>
                    <a:pt x="3130" y="1694"/>
                  </a:lnTo>
                  <a:lnTo>
                    <a:pt x="3149" y="1704"/>
                  </a:lnTo>
                  <a:lnTo>
                    <a:pt x="3168" y="1723"/>
                  </a:lnTo>
                  <a:lnTo>
                    <a:pt x="3187" y="1732"/>
                  </a:lnTo>
                  <a:lnTo>
                    <a:pt x="3197" y="1742"/>
                  </a:lnTo>
                  <a:lnTo>
                    <a:pt x="3216" y="1761"/>
                  </a:lnTo>
                  <a:lnTo>
                    <a:pt x="3235" y="1771"/>
                  </a:lnTo>
                  <a:lnTo>
                    <a:pt x="3264" y="1790"/>
                  </a:lnTo>
                  <a:lnTo>
                    <a:pt x="3283" y="1809"/>
                  </a:lnTo>
                  <a:lnTo>
                    <a:pt x="3302" y="1838"/>
                  </a:lnTo>
                  <a:lnTo>
                    <a:pt x="3312" y="1847"/>
                  </a:lnTo>
                  <a:lnTo>
                    <a:pt x="3321" y="1857"/>
                  </a:lnTo>
                  <a:lnTo>
                    <a:pt x="3341" y="1866"/>
                  </a:lnTo>
                  <a:lnTo>
                    <a:pt x="3350" y="1885"/>
                  </a:lnTo>
                  <a:lnTo>
                    <a:pt x="3360" y="1895"/>
                  </a:lnTo>
                  <a:lnTo>
                    <a:pt x="3369" y="1904"/>
                  </a:lnTo>
                  <a:lnTo>
                    <a:pt x="3388" y="1924"/>
                  </a:lnTo>
                  <a:lnTo>
                    <a:pt x="3388" y="1933"/>
                  </a:lnTo>
                  <a:lnTo>
                    <a:pt x="3398" y="1943"/>
                  </a:lnTo>
                  <a:lnTo>
                    <a:pt x="3408" y="1962"/>
                  </a:lnTo>
                  <a:lnTo>
                    <a:pt x="3427" y="1991"/>
                  </a:lnTo>
                  <a:lnTo>
                    <a:pt x="3436" y="2010"/>
                  </a:lnTo>
                  <a:lnTo>
                    <a:pt x="3455" y="2029"/>
                  </a:lnTo>
                  <a:lnTo>
                    <a:pt x="3465" y="2048"/>
                  </a:lnTo>
                  <a:lnTo>
                    <a:pt x="3475" y="2067"/>
                  </a:lnTo>
                  <a:lnTo>
                    <a:pt x="3494" y="2096"/>
                  </a:lnTo>
                  <a:lnTo>
                    <a:pt x="3503" y="2115"/>
                  </a:lnTo>
                  <a:lnTo>
                    <a:pt x="3513" y="2134"/>
                  </a:lnTo>
                  <a:lnTo>
                    <a:pt x="3522" y="2163"/>
                  </a:lnTo>
                  <a:lnTo>
                    <a:pt x="3532" y="2182"/>
                  </a:lnTo>
                  <a:lnTo>
                    <a:pt x="3542" y="2211"/>
                  </a:lnTo>
                  <a:lnTo>
                    <a:pt x="3551" y="2230"/>
                  </a:lnTo>
                  <a:lnTo>
                    <a:pt x="3561" y="2259"/>
                  </a:lnTo>
                  <a:lnTo>
                    <a:pt x="3570" y="2278"/>
                  </a:lnTo>
                  <a:lnTo>
                    <a:pt x="3570" y="2306"/>
                  </a:lnTo>
                  <a:lnTo>
                    <a:pt x="3570" y="2326"/>
                  </a:lnTo>
                  <a:lnTo>
                    <a:pt x="3570" y="2354"/>
                  </a:lnTo>
                  <a:lnTo>
                    <a:pt x="3570" y="2364"/>
                  </a:lnTo>
                  <a:lnTo>
                    <a:pt x="3570" y="2373"/>
                  </a:lnTo>
                  <a:lnTo>
                    <a:pt x="3570" y="2402"/>
                  </a:lnTo>
                  <a:lnTo>
                    <a:pt x="3570" y="2412"/>
                  </a:lnTo>
                  <a:lnTo>
                    <a:pt x="3570" y="2431"/>
                  </a:lnTo>
                  <a:lnTo>
                    <a:pt x="3570" y="2469"/>
                  </a:lnTo>
                  <a:lnTo>
                    <a:pt x="3570" y="2479"/>
                  </a:lnTo>
                  <a:lnTo>
                    <a:pt x="3570" y="2507"/>
                  </a:lnTo>
                  <a:cubicBezTo>
                    <a:pt x="3637" y="2507"/>
                    <a:pt x="3637" y="2536"/>
                    <a:pt x="3637" y="2555"/>
                  </a:cubicBezTo>
                  <a:lnTo>
                    <a:pt x="3637" y="2622"/>
                  </a:lnTo>
                  <a:lnTo>
                    <a:pt x="3637" y="2651"/>
                  </a:lnTo>
                  <a:lnTo>
                    <a:pt x="3637" y="2689"/>
                  </a:lnTo>
                  <a:lnTo>
                    <a:pt x="3637" y="2708"/>
                  </a:lnTo>
                  <a:cubicBezTo>
                    <a:pt x="3637" y="2728"/>
                    <a:pt x="3637" y="2747"/>
                    <a:pt x="3628" y="2756"/>
                  </a:cubicBezTo>
                  <a:lnTo>
                    <a:pt x="3628" y="2775"/>
                  </a:lnTo>
                  <a:cubicBezTo>
                    <a:pt x="3628" y="2795"/>
                    <a:pt x="3618" y="2814"/>
                    <a:pt x="3609" y="2833"/>
                  </a:cubicBezTo>
                  <a:lnTo>
                    <a:pt x="3609" y="2842"/>
                  </a:lnTo>
                  <a:cubicBezTo>
                    <a:pt x="3609" y="2862"/>
                    <a:pt x="3599" y="2881"/>
                    <a:pt x="3599" y="2890"/>
                  </a:cubicBezTo>
                  <a:lnTo>
                    <a:pt x="3599" y="2909"/>
                  </a:lnTo>
                  <a:lnTo>
                    <a:pt x="3580" y="2957"/>
                  </a:lnTo>
                  <a:lnTo>
                    <a:pt x="3580" y="2967"/>
                  </a:lnTo>
                  <a:cubicBezTo>
                    <a:pt x="3561" y="3005"/>
                    <a:pt x="3542" y="3043"/>
                    <a:pt x="3522" y="3082"/>
                  </a:cubicBezTo>
                  <a:lnTo>
                    <a:pt x="3522" y="3091"/>
                  </a:lnTo>
                  <a:lnTo>
                    <a:pt x="3494" y="3129"/>
                  </a:lnTo>
                  <a:lnTo>
                    <a:pt x="3494" y="3139"/>
                  </a:lnTo>
                  <a:cubicBezTo>
                    <a:pt x="3455" y="3196"/>
                    <a:pt x="3417" y="3244"/>
                    <a:pt x="3369" y="3292"/>
                  </a:cubicBezTo>
                  <a:cubicBezTo>
                    <a:pt x="3321" y="3340"/>
                    <a:pt x="3274" y="3378"/>
                    <a:pt x="3226" y="3417"/>
                  </a:cubicBezTo>
                  <a:lnTo>
                    <a:pt x="3207" y="3436"/>
                  </a:lnTo>
                  <a:lnTo>
                    <a:pt x="3168" y="3455"/>
                  </a:lnTo>
                  <a:lnTo>
                    <a:pt x="3149" y="3464"/>
                  </a:lnTo>
                  <a:lnTo>
                    <a:pt x="3130" y="3474"/>
                  </a:lnTo>
                  <a:lnTo>
                    <a:pt x="3120" y="3484"/>
                  </a:lnTo>
                  <a:lnTo>
                    <a:pt x="3101" y="3493"/>
                  </a:lnTo>
                  <a:lnTo>
                    <a:pt x="3092" y="3493"/>
                  </a:lnTo>
                  <a:lnTo>
                    <a:pt x="3044" y="3522"/>
                  </a:lnTo>
                  <a:lnTo>
                    <a:pt x="3015" y="3531"/>
                  </a:lnTo>
                  <a:lnTo>
                    <a:pt x="2986" y="3541"/>
                  </a:lnTo>
                  <a:lnTo>
                    <a:pt x="2948" y="3560"/>
                  </a:lnTo>
                  <a:lnTo>
                    <a:pt x="2910" y="3560"/>
                  </a:lnTo>
                  <a:lnTo>
                    <a:pt x="2881" y="3570"/>
                  </a:lnTo>
                  <a:lnTo>
                    <a:pt x="2843" y="3570"/>
                  </a:lnTo>
                  <a:lnTo>
                    <a:pt x="2776" y="3579"/>
                  </a:lnTo>
                  <a:lnTo>
                    <a:pt x="2766" y="3579"/>
                  </a:lnTo>
                  <a:lnTo>
                    <a:pt x="2709" y="3589"/>
                  </a:lnTo>
                  <a:lnTo>
                    <a:pt x="2470" y="3589"/>
                  </a:lnTo>
                  <a:lnTo>
                    <a:pt x="2403" y="3570"/>
                  </a:lnTo>
                  <a:lnTo>
                    <a:pt x="2374" y="3570"/>
                  </a:lnTo>
                  <a:lnTo>
                    <a:pt x="2336" y="3560"/>
                  </a:lnTo>
                  <a:lnTo>
                    <a:pt x="2326" y="3560"/>
                  </a:lnTo>
                  <a:lnTo>
                    <a:pt x="2297" y="3551"/>
                  </a:lnTo>
                  <a:lnTo>
                    <a:pt x="2259" y="3541"/>
                  </a:lnTo>
                  <a:lnTo>
                    <a:pt x="2250" y="3541"/>
                  </a:lnTo>
                  <a:lnTo>
                    <a:pt x="2221" y="3531"/>
                  </a:lnTo>
                  <a:lnTo>
                    <a:pt x="2192" y="3522"/>
                  </a:lnTo>
                  <a:lnTo>
                    <a:pt x="2144" y="3493"/>
                  </a:lnTo>
                  <a:lnTo>
                    <a:pt x="2135" y="3493"/>
                  </a:lnTo>
                  <a:lnTo>
                    <a:pt x="2116" y="3484"/>
                  </a:lnTo>
                  <a:lnTo>
                    <a:pt x="2077" y="3464"/>
                  </a:lnTo>
                  <a:lnTo>
                    <a:pt x="2068" y="3455"/>
                  </a:lnTo>
                  <a:lnTo>
                    <a:pt x="2058" y="3455"/>
                  </a:lnTo>
                  <a:cubicBezTo>
                    <a:pt x="1790" y="3292"/>
                    <a:pt x="1618" y="3015"/>
                    <a:pt x="1580" y="2708"/>
                  </a:cubicBezTo>
                  <a:lnTo>
                    <a:pt x="1580" y="2689"/>
                  </a:lnTo>
                  <a:lnTo>
                    <a:pt x="1580" y="2641"/>
                  </a:lnTo>
                  <a:lnTo>
                    <a:pt x="1580" y="2622"/>
                  </a:lnTo>
                  <a:lnTo>
                    <a:pt x="1580" y="2565"/>
                  </a:lnTo>
                  <a:lnTo>
                    <a:pt x="1580" y="2488"/>
                  </a:lnTo>
                  <a:lnTo>
                    <a:pt x="1580" y="2460"/>
                  </a:lnTo>
                  <a:lnTo>
                    <a:pt x="1580" y="2412"/>
                  </a:lnTo>
                  <a:lnTo>
                    <a:pt x="1580" y="2402"/>
                  </a:lnTo>
                  <a:lnTo>
                    <a:pt x="1580" y="2364"/>
                  </a:lnTo>
                  <a:lnTo>
                    <a:pt x="1580" y="2354"/>
                  </a:lnTo>
                  <a:lnTo>
                    <a:pt x="1580" y="2345"/>
                  </a:lnTo>
                  <a:lnTo>
                    <a:pt x="1589" y="2316"/>
                  </a:lnTo>
                  <a:lnTo>
                    <a:pt x="1589" y="2297"/>
                  </a:lnTo>
                  <a:lnTo>
                    <a:pt x="1589" y="2268"/>
                  </a:lnTo>
                  <a:lnTo>
                    <a:pt x="1599" y="2249"/>
                  </a:lnTo>
                  <a:lnTo>
                    <a:pt x="1608" y="2220"/>
                  </a:lnTo>
                  <a:lnTo>
                    <a:pt x="1618" y="2201"/>
                  </a:lnTo>
                  <a:lnTo>
                    <a:pt x="1628" y="2172"/>
                  </a:lnTo>
                  <a:lnTo>
                    <a:pt x="1637" y="2153"/>
                  </a:lnTo>
                  <a:lnTo>
                    <a:pt x="1647" y="2134"/>
                  </a:lnTo>
                  <a:lnTo>
                    <a:pt x="1656" y="2105"/>
                  </a:lnTo>
                  <a:lnTo>
                    <a:pt x="1666" y="2086"/>
                  </a:lnTo>
                  <a:lnTo>
                    <a:pt x="1675" y="2067"/>
                  </a:lnTo>
                  <a:lnTo>
                    <a:pt x="1695" y="2038"/>
                  </a:lnTo>
                  <a:lnTo>
                    <a:pt x="1704" y="2019"/>
                  </a:lnTo>
                  <a:lnTo>
                    <a:pt x="1714" y="2000"/>
                  </a:lnTo>
                  <a:lnTo>
                    <a:pt x="1733" y="1981"/>
                  </a:lnTo>
                  <a:lnTo>
                    <a:pt x="1742" y="1962"/>
                  </a:lnTo>
                  <a:lnTo>
                    <a:pt x="1762" y="1943"/>
                  </a:lnTo>
                  <a:lnTo>
                    <a:pt x="1771" y="1914"/>
                  </a:lnTo>
                  <a:lnTo>
                    <a:pt x="1790" y="1904"/>
                  </a:lnTo>
                  <a:lnTo>
                    <a:pt x="1809" y="1885"/>
                  </a:lnTo>
                  <a:lnTo>
                    <a:pt x="1819" y="1876"/>
                  </a:lnTo>
                  <a:lnTo>
                    <a:pt x="1838" y="1857"/>
                  </a:lnTo>
                  <a:lnTo>
                    <a:pt x="1838" y="1847"/>
                  </a:lnTo>
                  <a:lnTo>
                    <a:pt x="1848" y="1838"/>
                  </a:lnTo>
                  <a:lnTo>
                    <a:pt x="1886" y="1809"/>
                  </a:lnTo>
                  <a:lnTo>
                    <a:pt x="1915" y="1780"/>
                  </a:lnTo>
                  <a:lnTo>
                    <a:pt x="1924" y="1771"/>
                  </a:lnTo>
                  <a:lnTo>
                    <a:pt x="1953" y="1751"/>
                  </a:lnTo>
                  <a:lnTo>
                    <a:pt x="1972" y="1742"/>
                  </a:lnTo>
                  <a:lnTo>
                    <a:pt x="1991" y="1723"/>
                  </a:lnTo>
                  <a:lnTo>
                    <a:pt x="2010" y="1713"/>
                  </a:lnTo>
                  <a:lnTo>
                    <a:pt x="2029" y="1694"/>
                  </a:lnTo>
                  <a:lnTo>
                    <a:pt x="2049" y="1684"/>
                  </a:lnTo>
                  <a:lnTo>
                    <a:pt x="2068" y="1675"/>
                  </a:lnTo>
                  <a:lnTo>
                    <a:pt x="2087" y="1665"/>
                  </a:lnTo>
                  <a:lnTo>
                    <a:pt x="2106" y="1646"/>
                  </a:lnTo>
                  <a:lnTo>
                    <a:pt x="2135" y="1637"/>
                  </a:lnTo>
                  <a:lnTo>
                    <a:pt x="2154" y="1627"/>
                  </a:lnTo>
                  <a:lnTo>
                    <a:pt x="2173" y="1617"/>
                  </a:lnTo>
                  <a:lnTo>
                    <a:pt x="2202" y="1608"/>
                  </a:lnTo>
                  <a:lnTo>
                    <a:pt x="2221" y="1598"/>
                  </a:lnTo>
                  <a:lnTo>
                    <a:pt x="2250" y="1589"/>
                  </a:lnTo>
                  <a:lnTo>
                    <a:pt x="2269" y="1589"/>
                  </a:lnTo>
                  <a:lnTo>
                    <a:pt x="2297" y="1579"/>
                  </a:lnTo>
                  <a:lnTo>
                    <a:pt x="2317" y="1579"/>
                  </a:lnTo>
                  <a:lnTo>
                    <a:pt x="2345" y="1570"/>
                  </a:lnTo>
                  <a:close/>
                  <a:moveTo>
                    <a:pt x="2058" y="0"/>
                  </a:moveTo>
                  <a:cubicBezTo>
                    <a:pt x="2020" y="0"/>
                    <a:pt x="1982" y="29"/>
                    <a:pt x="1982" y="77"/>
                  </a:cubicBezTo>
                  <a:lnTo>
                    <a:pt x="1982" y="517"/>
                  </a:lnTo>
                  <a:cubicBezTo>
                    <a:pt x="1828" y="565"/>
                    <a:pt x="1675" y="622"/>
                    <a:pt x="1532" y="708"/>
                  </a:cubicBezTo>
                  <a:lnTo>
                    <a:pt x="1216" y="392"/>
                  </a:lnTo>
                  <a:cubicBezTo>
                    <a:pt x="1202" y="373"/>
                    <a:pt x="1182" y="364"/>
                    <a:pt x="1163" y="364"/>
                  </a:cubicBezTo>
                  <a:cubicBezTo>
                    <a:pt x="1144" y="364"/>
                    <a:pt x="1125" y="373"/>
                    <a:pt x="1111" y="392"/>
                  </a:cubicBezTo>
                  <a:lnTo>
                    <a:pt x="393" y="1110"/>
                  </a:lnTo>
                  <a:cubicBezTo>
                    <a:pt x="364" y="1139"/>
                    <a:pt x="364" y="1187"/>
                    <a:pt x="393" y="1215"/>
                  </a:cubicBezTo>
                  <a:lnTo>
                    <a:pt x="709" y="1531"/>
                  </a:lnTo>
                  <a:cubicBezTo>
                    <a:pt x="632" y="1675"/>
                    <a:pt x="565" y="1818"/>
                    <a:pt x="517" y="1981"/>
                  </a:cubicBezTo>
                  <a:lnTo>
                    <a:pt x="77" y="1981"/>
                  </a:lnTo>
                  <a:cubicBezTo>
                    <a:pt x="29" y="1981"/>
                    <a:pt x="1" y="2010"/>
                    <a:pt x="1" y="2058"/>
                  </a:cubicBezTo>
                  <a:lnTo>
                    <a:pt x="1" y="3062"/>
                  </a:lnTo>
                  <a:cubicBezTo>
                    <a:pt x="1" y="3101"/>
                    <a:pt x="29" y="3139"/>
                    <a:pt x="77" y="3139"/>
                  </a:cubicBezTo>
                  <a:lnTo>
                    <a:pt x="517" y="3139"/>
                  </a:lnTo>
                  <a:cubicBezTo>
                    <a:pt x="565" y="3292"/>
                    <a:pt x="632" y="3445"/>
                    <a:pt x="709" y="3589"/>
                  </a:cubicBezTo>
                  <a:lnTo>
                    <a:pt x="393" y="3905"/>
                  </a:lnTo>
                  <a:cubicBezTo>
                    <a:pt x="364" y="3933"/>
                    <a:pt x="364" y="3981"/>
                    <a:pt x="393" y="4010"/>
                  </a:cubicBezTo>
                  <a:lnTo>
                    <a:pt x="1111" y="4728"/>
                  </a:lnTo>
                  <a:cubicBezTo>
                    <a:pt x="1125" y="4742"/>
                    <a:pt x="1144" y="4749"/>
                    <a:pt x="1163" y="4749"/>
                  </a:cubicBezTo>
                  <a:cubicBezTo>
                    <a:pt x="1182" y="4749"/>
                    <a:pt x="1202" y="4742"/>
                    <a:pt x="1216" y="4728"/>
                  </a:cubicBezTo>
                  <a:lnTo>
                    <a:pt x="1532" y="4412"/>
                  </a:lnTo>
                  <a:cubicBezTo>
                    <a:pt x="1675" y="4488"/>
                    <a:pt x="1828" y="4555"/>
                    <a:pt x="1982" y="4594"/>
                  </a:cubicBezTo>
                  <a:lnTo>
                    <a:pt x="1982" y="5044"/>
                  </a:lnTo>
                  <a:cubicBezTo>
                    <a:pt x="1982" y="5082"/>
                    <a:pt x="2020" y="5120"/>
                    <a:pt x="2058" y="5120"/>
                  </a:cubicBezTo>
                  <a:lnTo>
                    <a:pt x="3063" y="5120"/>
                  </a:lnTo>
                  <a:cubicBezTo>
                    <a:pt x="3111" y="5120"/>
                    <a:pt x="3140" y="5082"/>
                    <a:pt x="3140" y="5044"/>
                  </a:cubicBezTo>
                  <a:lnTo>
                    <a:pt x="3140" y="4594"/>
                  </a:lnTo>
                  <a:cubicBezTo>
                    <a:pt x="3302" y="4546"/>
                    <a:pt x="3446" y="4488"/>
                    <a:pt x="3589" y="4402"/>
                  </a:cubicBezTo>
                  <a:lnTo>
                    <a:pt x="3905" y="4718"/>
                  </a:lnTo>
                  <a:cubicBezTo>
                    <a:pt x="3920" y="4733"/>
                    <a:pt x="3941" y="4740"/>
                    <a:pt x="3963" y="4740"/>
                  </a:cubicBezTo>
                  <a:cubicBezTo>
                    <a:pt x="3984" y="4740"/>
                    <a:pt x="4006" y="4733"/>
                    <a:pt x="4020" y="4718"/>
                  </a:cubicBezTo>
                  <a:lnTo>
                    <a:pt x="4738" y="4000"/>
                  </a:lnTo>
                  <a:cubicBezTo>
                    <a:pt x="4767" y="3972"/>
                    <a:pt x="4767" y="3924"/>
                    <a:pt x="4738" y="3895"/>
                  </a:cubicBezTo>
                  <a:lnTo>
                    <a:pt x="4422" y="3579"/>
                  </a:lnTo>
                  <a:cubicBezTo>
                    <a:pt x="4499" y="3436"/>
                    <a:pt x="4556" y="3283"/>
                    <a:pt x="4604" y="3129"/>
                  </a:cubicBezTo>
                  <a:lnTo>
                    <a:pt x="5054" y="3129"/>
                  </a:lnTo>
                  <a:cubicBezTo>
                    <a:pt x="5092" y="3129"/>
                    <a:pt x="5130" y="3101"/>
                    <a:pt x="5130" y="3053"/>
                  </a:cubicBezTo>
                  <a:lnTo>
                    <a:pt x="5130" y="2048"/>
                  </a:lnTo>
                  <a:cubicBezTo>
                    <a:pt x="5121" y="2010"/>
                    <a:pt x="5092" y="1981"/>
                    <a:pt x="5054" y="1981"/>
                  </a:cubicBezTo>
                  <a:lnTo>
                    <a:pt x="4604" y="1981"/>
                  </a:lnTo>
                  <a:cubicBezTo>
                    <a:pt x="4556" y="1818"/>
                    <a:pt x="4499" y="1675"/>
                    <a:pt x="4422" y="1531"/>
                  </a:cubicBezTo>
                  <a:lnTo>
                    <a:pt x="4738" y="1215"/>
                  </a:lnTo>
                  <a:cubicBezTo>
                    <a:pt x="4767" y="1187"/>
                    <a:pt x="4767" y="1139"/>
                    <a:pt x="4738" y="1110"/>
                  </a:cubicBezTo>
                  <a:lnTo>
                    <a:pt x="4020" y="392"/>
                  </a:lnTo>
                  <a:cubicBezTo>
                    <a:pt x="4006" y="373"/>
                    <a:pt x="3984" y="364"/>
                    <a:pt x="3963" y="364"/>
                  </a:cubicBezTo>
                  <a:cubicBezTo>
                    <a:pt x="3941" y="364"/>
                    <a:pt x="3920" y="373"/>
                    <a:pt x="3905" y="392"/>
                  </a:cubicBezTo>
                  <a:lnTo>
                    <a:pt x="3589" y="708"/>
                  </a:lnTo>
                  <a:cubicBezTo>
                    <a:pt x="3446" y="622"/>
                    <a:pt x="3302" y="565"/>
                    <a:pt x="3140" y="517"/>
                  </a:cubicBezTo>
                  <a:lnTo>
                    <a:pt x="3140" y="77"/>
                  </a:lnTo>
                  <a:cubicBezTo>
                    <a:pt x="3140" y="29"/>
                    <a:pt x="3111" y="0"/>
                    <a:pt x="306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2182;p102">
              <a:extLst>
                <a:ext uri="{FF2B5EF4-FFF2-40B4-BE49-F238E27FC236}">
                  <a16:creationId xmlns:a16="http://schemas.microsoft.com/office/drawing/2014/main" id="{0FAB61B8-5A25-FAD0-7A42-6ADC2C5D5218}"/>
                </a:ext>
              </a:extLst>
            </p:cNvPr>
            <p:cNvSpPr/>
            <p:nvPr/>
          </p:nvSpPr>
          <p:spPr>
            <a:xfrm>
              <a:off x="6673918" y="4502396"/>
              <a:ext cx="29936" cy="53807"/>
            </a:xfrm>
            <a:custGeom>
              <a:avLst/>
              <a:gdLst/>
              <a:ahLst/>
              <a:cxnLst/>
              <a:rect l="l" t="t" r="r" b="b"/>
              <a:pathLst>
                <a:path w="1140" h="2049" extrusionOk="0">
                  <a:moveTo>
                    <a:pt x="728" y="1"/>
                  </a:moveTo>
                  <a:lnTo>
                    <a:pt x="699" y="10"/>
                  </a:lnTo>
                  <a:lnTo>
                    <a:pt x="680" y="20"/>
                  </a:lnTo>
                  <a:lnTo>
                    <a:pt x="651" y="30"/>
                  </a:lnTo>
                  <a:lnTo>
                    <a:pt x="623" y="39"/>
                  </a:lnTo>
                  <a:lnTo>
                    <a:pt x="604" y="49"/>
                  </a:lnTo>
                  <a:lnTo>
                    <a:pt x="584" y="58"/>
                  </a:lnTo>
                  <a:lnTo>
                    <a:pt x="556" y="68"/>
                  </a:lnTo>
                  <a:lnTo>
                    <a:pt x="537" y="77"/>
                  </a:lnTo>
                  <a:lnTo>
                    <a:pt x="508" y="87"/>
                  </a:lnTo>
                  <a:lnTo>
                    <a:pt x="489" y="97"/>
                  </a:lnTo>
                  <a:lnTo>
                    <a:pt x="470" y="116"/>
                  </a:lnTo>
                  <a:lnTo>
                    <a:pt x="451" y="125"/>
                  </a:lnTo>
                  <a:lnTo>
                    <a:pt x="431" y="144"/>
                  </a:lnTo>
                  <a:lnTo>
                    <a:pt x="412" y="154"/>
                  </a:lnTo>
                  <a:lnTo>
                    <a:pt x="393" y="164"/>
                  </a:lnTo>
                  <a:lnTo>
                    <a:pt x="374" y="173"/>
                  </a:lnTo>
                  <a:lnTo>
                    <a:pt x="355" y="202"/>
                  </a:lnTo>
                  <a:lnTo>
                    <a:pt x="336" y="211"/>
                  </a:lnTo>
                  <a:lnTo>
                    <a:pt x="307" y="240"/>
                  </a:lnTo>
                  <a:lnTo>
                    <a:pt x="269" y="269"/>
                  </a:lnTo>
                  <a:lnTo>
                    <a:pt x="259" y="278"/>
                  </a:lnTo>
                  <a:lnTo>
                    <a:pt x="240" y="298"/>
                  </a:lnTo>
                  <a:lnTo>
                    <a:pt x="230" y="317"/>
                  </a:lnTo>
                  <a:lnTo>
                    <a:pt x="211" y="336"/>
                  </a:lnTo>
                  <a:lnTo>
                    <a:pt x="202" y="345"/>
                  </a:lnTo>
                  <a:lnTo>
                    <a:pt x="183" y="364"/>
                  </a:lnTo>
                  <a:lnTo>
                    <a:pt x="173" y="384"/>
                  </a:lnTo>
                  <a:lnTo>
                    <a:pt x="154" y="412"/>
                  </a:lnTo>
                  <a:lnTo>
                    <a:pt x="144" y="431"/>
                  </a:lnTo>
                  <a:lnTo>
                    <a:pt x="135" y="451"/>
                  </a:lnTo>
                  <a:lnTo>
                    <a:pt x="116" y="470"/>
                  </a:lnTo>
                  <a:lnTo>
                    <a:pt x="106" y="498"/>
                  </a:lnTo>
                  <a:lnTo>
                    <a:pt x="96" y="518"/>
                  </a:lnTo>
                  <a:lnTo>
                    <a:pt x="77" y="537"/>
                  </a:lnTo>
                  <a:lnTo>
                    <a:pt x="68" y="565"/>
                  </a:lnTo>
                  <a:lnTo>
                    <a:pt x="58" y="585"/>
                  </a:lnTo>
                  <a:lnTo>
                    <a:pt x="49" y="604"/>
                  </a:lnTo>
                  <a:lnTo>
                    <a:pt x="39" y="632"/>
                  </a:lnTo>
                  <a:lnTo>
                    <a:pt x="29" y="652"/>
                  </a:lnTo>
                  <a:lnTo>
                    <a:pt x="29" y="680"/>
                  </a:lnTo>
                  <a:lnTo>
                    <a:pt x="20" y="699"/>
                  </a:lnTo>
                  <a:lnTo>
                    <a:pt x="10" y="728"/>
                  </a:lnTo>
                  <a:lnTo>
                    <a:pt x="10" y="747"/>
                  </a:lnTo>
                  <a:lnTo>
                    <a:pt x="1" y="776"/>
                  </a:lnTo>
                  <a:lnTo>
                    <a:pt x="1" y="786"/>
                  </a:lnTo>
                  <a:lnTo>
                    <a:pt x="1" y="805"/>
                  </a:lnTo>
                  <a:lnTo>
                    <a:pt x="1" y="833"/>
                  </a:lnTo>
                  <a:lnTo>
                    <a:pt x="1" y="853"/>
                  </a:lnTo>
                  <a:lnTo>
                    <a:pt x="1" y="891"/>
                  </a:lnTo>
                  <a:lnTo>
                    <a:pt x="1" y="900"/>
                  </a:lnTo>
                  <a:lnTo>
                    <a:pt x="1" y="929"/>
                  </a:lnTo>
                  <a:lnTo>
                    <a:pt x="1" y="1006"/>
                  </a:lnTo>
                  <a:lnTo>
                    <a:pt x="1" y="1073"/>
                  </a:lnTo>
                  <a:lnTo>
                    <a:pt x="1" y="1082"/>
                  </a:lnTo>
                  <a:lnTo>
                    <a:pt x="1" y="1140"/>
                  </a:lnTo>
                  <a:lnTo>
                    <a:pt x="1" y="1149"/>
                  </a:lnTo>
                  <a:cubicBezTo>
                    <a:pt x="49" y="1465"/>
                    <a:pt x="221" y="1743"/>
                    <a:pt x="489" y="1905"/>
                  </a:cubicBezTo>
                  <a:lnTo>
                    <a:pt x="498" y="1915"/>
                  </a:lnTo>
                  <a:lnTo>
                    <a:pt x="508" y="1915"/>
                  </a:lnTo>
                  <a:lnTo>
                    <a:pt x="517" y="1924"/>
                  </a:lnTo>
                  <a:lnTo>
                    <a:pt x="556" y="1944"/>
                  </a:lnTo>
                  <a:lnTo>
                    <a:pt x="565" y="1953"/>
                  </a:lnTo>
                  <a:lnTo>
                    <a:pt x="575" y="1953"/>
                  </a:lnTo>
                  <a:lnTo>
                    <a:pt x="632" y="1982"/>
                  </a:lnTo>
                  <a:lnTo>
                    <a:pt x="661" y="1991"/>
                  </a:lnTo>
                  <a:lnTo>
                    <a:pt x="690" y="2001"/>
                  </a:lnTo>
                  <a:lnTo>
                    <a:pt x="699" y="2001"/>
                  </a:lnTo>
                  <a:lnTo>
                    <a:pt x="747" y="2020"/>
                  </a:lnTo>
                  <a:lnTo>
                    <a:pt x="776" y="2030"/>
                  </a:lnTo>
                  <a:lnTo>
                    <a:pt x="814" y="2039"/>
                  </a:lnTo>
                  <a:lnTo>
                    <a:pt x="833" y="2039"/>
                  </a:lnTo>
                  <a:lnTo>
                    <a:pt x="900" y="2049"/>
                  </a:lnTo>
                  <a:lnTo>
                    <a:pt x="1140" y="2049"/>
                  </a:lnTo>
                  <a:lnTo>
                    <a:pt x="1073" y="2039"/>
                  </a:lnTo>
                  <a:lnTo>
                    <a:pt x="1044" y="2039"/>
                  </a:lnTo>
                  <a:lnTo>
                    <a:pt x="1006" y="2030"/>
                  </a:lnTo>
                  <a:lnTo>
                    <a:pt x="977" y="2020"/>
                  </a:lnTo>
                  <a:lnTo>
                    <a:pt x="939" y="2001"/>
                  </a:lnTo>
                  <a:lnTo>
                    <a:pt x="929" y="2001"/>
                  </a:lnTo>
                  <a:lnTo>
                    <a:pt x="891" y="1991"/>
                  </a:lnTo>
                  <a:lnTo>
                    <a:pt x="862" y="1982"/>
                  </a:lnTo>
                  <a:lnTo>
                    <a:pt x="814" y="1953"/>
                  </a:lnTo>
                  <a:lnTo>
                    <a:pt x="805" y="1953"/>
                  </a:lnTo>
                  <a:lnTo>
                    <a:pt x="785" y="1944"/>
                  </a:lnTo>
                  <a:lnTo>
                    <a:pt x="757" y="1924"/>
                  </a:lnTo>
                  <a:lnTo>
                    <a:pt x="738" y="1915"/>
                  </a:lnTo>
                  <a:lnTo>
                    <a:pt x="728" y="1905"/>
                  </a:lnTo>
                  <a:cubicBezTo>
                    <a:pt x="460" y="1743"/>
                    <a:pt x="278" y="1465"/>
                    <a:pt x="240" y="1149"/>
                  </a:cubicBezTo>
                  <a:lnTo>
                    <a:pt x="240" y="1140"/>
                  </a:lnTo>
                  <a:lnTo>
                    <a:pt x="240" y="1082"/>
                  </a:lnTo>
                  <a:lnTo>
                    <a:pt x="240" y="1073"/>
                  </a:lnTo>
                  <a:lnTo>
                    <a:pt x="240" y="1006"/>
                  </a:lnTo>
                  <a:lnTo>
                    <a:pt x="240" y="929"/>
                  </a:lnTo>
                  <a:lnTo>
                    <a:pt x="240" y="900"/>
                  </a:lnTo>
                  <a:lnTo>
                    <a:pt x="240" y="891"/>
                  </a:lnTo>
                  <a:lnTo>
                    <a:pt x="240" y="853"/>
                  </a:lnTo>
                  <a:lnTo>
                    <a:pt x="240" y="833"/>
                  </a:lnTo>
                  <a:lnTo>
                    <a:pt x="240" y="805"/>
                  </a:lnTo>
                  <a:lnTo>
                    <a:pt x="240" y="786"/>
                  </a:lnTo>
                  <a:lnTo>
                    <a:pt x="240" y="776"/>
                  </a:lnTo>
                  <a:lnTo>
                    <a:pt x="240" y="747"/>
                  </a:lnTo>
                  <a:lnTo>
                    <a:pt x="240" y="728"/>
                  </a:lnTo>
                  <a:lnTo>
                    <a:pt x="250" y="699"/>
                  </a:lnTo>
                  <a:lnTo>
                    <a:pt x="259" y="680"/>
                  </a:lnTo>
                  <a:lnTo>
                    <a:pt x="269" y="652"/>
                  </a:lnTo>
                  <a:lnTo>
                    <a:pt x="278" y="632"/>
                  </a:lnTo>
                  <a:lnTo>
                    <a:pt x="288" y="604"/>
                  </a:lnTo>
                  <a:lnTo>
                    <a:pt x="297" y="585"/>
                  </a:lnTo>
                  <a:lnTo>
                    <a:pt x="307" y="565"/>
                  </a:lnTo>
                  <a:lnTo>
                    <a:pt x="317" y="537"/>
                  </a:lnTo>
                  <a:lnTo>
                    <a:pt x="326" y="518"/>
                  </a:lnTo>
                  <a:lnTo>
                    <a:pt x="336" y="498"/>
                  </a:lnTo>
                  <a:lnTo>
                    <a:pt x="355" y="470"/>
                  </a:lnTo>
                  <a:lnTo>
                    <a:pt x="364" y="451"/>
                  </a:lnTo>
                  <a:lnTo>
                    <a:pt x="384" y="431"/>
                  </a:lnTo>
                  <a:lnTo>
                    <a:pt x="393" y="412"/>
                  </a:lnTo>
                  <a:lnTo>
                    <a:pt x="412" y="384"/>
                  </a:lnTo>
                  <a:lnTo>
                    <a:pt x="422" y="364"/>
                  </a:lnTo>
                  <a:lnTo>
                    <a:pt x="441" y="345"/>
                  </a:lnTo>
                  <a:lnTo>
                    <a:pt x="451" y="336"/>
                  </a:lnTo>
                  <a:lnTo>
                    <a:pt x="470" y="317"/>
                  </a:lnTo>
                  <a:lnTo>
                    <a:pt x="479" y="298"/>
                  </a:lnTo>
                  <a:lnTo>
                    <a:pt x="498" y="278"/>
                  </a:lnTo>
                  <a:lnTo>
                    <a:pt x="508" y="269"/>
                  </a:lnTo>
                  <a:lnTo>
                    <a:pt x="537" y="240"/>
                  </a:lnTo>
                  <a:lnTo>
                    <a:pt x="575" y="211"/>
                  </a:lnTo>
                  <a:lnTo>
                    <a:pt x="584" y="202"/>
                  </a:lnTo>
                  <a:lnTo>
                    <a:pt x="613" y="173"/>
                  </a:lnTo>
                  <a:lnTo>
                    <a:pt x="623" y="164"/>
                  </a:lnTo>
                  <a:lnTo>
                    <a:pt x="651" y="154"/>
                  </a:lnTo>
                  <a:lnTo>
                    <a:pt x="661" y="144"/>
                  </a:lnTo>
                  <a:lnTo>
                    <a:pt x="690" y="125"/>
                  </a:lnTo>
                  <a:lnTo>
                    <a:pt x="699" y="116"/>
                  </a:lnTo>
                  <a:lnTo>
                    <a:pt x="728" y="97"/>
                  </a:lnTo>
                  <a:lnTo>
                    <a:pt x="747" y="87"/>
                  </a:lnTo>
                  <a:lnTo>
                    <a:pt x="766" y="77"/>
                  </a:lnTo>
                  <a:lnTo>
                    <a:pt x="795" y="68"/>
                  </a:lnTo>
                  <a:lnTo>
                    <a:pt x="814" y="58"/>
                  </a:lnTo>
                  <a:lnTo>
                    <a:pt x="833" y="49"/>
                  </a:lnTo>
                  <a:lnTo>
                    <a:pt x="862" y="39"/>
                  </a:lnTo>
                  <a:lnTo>
                    <a:pt x="881" y="30"/>
                  </a:lnTo>
                  <a:lnTo>
                    <a:pt x="910" y="20"/>
                  </a:lnTo>
                  <a:lnTo>
                    <a:pt x="929" y="10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AC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6A2A7A-CD73-EEB1-40D3-842F60F296DF}"/>
              </a:ext>
            </a:extLst>
          </p:cNvPr>
          <p:cNvSpPr/>
          <p:nvPr/>
        </p:nvSpPr>
        <p:spPr>
          <a:xfrm rot="5400000">
            <a:off x="16826612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3E9AB-3CF5-749C-4FA5-B2F7C5846717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8304C5-5FAC-C1DC-AFD9-27B32807D8A5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24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ABB9882-58F6-2822-BC96-FF8A06ED79EE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5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94423BB-96DE-4900-E8E9-C6FEC800ECF7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6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D69F40B4-BB4A-9554-0299-6C4548838AE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7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913546C-9E1C-70AC-8763-C4387F91F776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23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B6F3FBA0-AC6F-F824-3650-E6E5559D57B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4904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9985" y="4171913"/>
            <a:ext cx="5228030" cy="1352111"/>
            <a:chOff x="0" y="0"/>
            <a:chExt cx="6219814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163" y="516018"/>
              <a:ext cx="5581486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4800" spc="50" dirty="0">
                  <a:solidFill>
                    <a:srgbClr val="FFFFFF"/>
                  </a:solidFill>
                  <a:latin typeface="Poppins Medium Bold"/>
                </a:rPr>
                <a:t>KONSTRUKSI</a:t>
              </a:r>
              <a:endParaRPr lang="en-US" sz="48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86100" y="5871638"/>
            <a:ext cx="14173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/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Membangun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model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matematika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dengan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metode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VSIR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Google Shape;1247;p43">
            <a:extLst>
              <a:ext uri="{FF2B5EF4-FFF2-40B4-BE49-F238E27FC236}">
                <a16:creationId xmlns:a16="http://schemas.microsoft.com/office/drawing/2014/main" id="{30F13412-44BA-DEAD-8E2E-9A92634D0ED8}"/>
              </a:ext>
            </a:extLst>
          </p:cNvPr>
          <p:cNvSpPr txBox="1">
            <a:spLocks/>
          </p:cNvSpPr>
          <p:nvPr/>
        </p:nvSpPr>
        <p:spPr>
          <a:xfrm>
            <a:off x="8302799" y="2802094"/>
            <a:ext cx="16824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solidFill>
                  <a:schemeClr val="accent1"/>
                </a:solidFill>
                <a:latin typeface="Sen ExtraBold" panose="020B0604020202020204" charset="0"/>
              </a:rPr>
              <a:t>0</a:t>
            </a:r>
            <a:r>
              <a:rPr lang="id-ID" sz="9600" b="1" dirty="0">
                <a:solidFill>
                  <a:schemeClr val="accent1"/>
                </a:solidFill>
                <a:latin typeface="Sen ExtraBold" panose="020B0604020202020204" charset="0"/>
              </a:rPr>
              <a:t>3</a:t>
            </a:r>
            <a:endParaRPr lang="en" sz="9600" b="1" dirty="0">
              <a:solidFill>
                <a:schemeClr val="accent1"/>
              </a:solidFill>
              <a:latin typeface="Sen ExtraBold" panose="020B060402020202020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FDD6DC9-4397-9CD6-1246-942DF32B874C}"/>
              </a:ext>
            </a:extLst>
          </p:cNvPr>
          <p:cNvSpPr/>
          <p:nvPr/>
        </p:nvSpPr>
        <p:spPr>
          <a:xfrm rot="636492">
            <a:off x="12429205" y="7089053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A6AD4E-04EC-C56C-1CB7-B08106B54F34}"/>
              </a:ext>
            </a:extLst>
          </p:cNvPr>
          <p:cNvSpPr/>
          <p:nvPr/>
        </p:nvSpPr>
        <p:spPr>
          <a:xfrm rot="5400000">
            <a:off x="16798953" y="1207346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0447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469723" y="1689294"/>
            <a:ext cx="910595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chemeClr val="tx2"/>
                </a:solidFill>
                <a:latin typeface="Poppins Bold Bold"/>
              </a:rPr>
              <a:t>Daftar Variabel</a:t>
            </a: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32" name="Freeform 32"/>
          <p:cNvSpPr/>
          <p:nvPr/>
        </p:nvSpPr>
        <p:spPr>
          <a:xfrm rot="-10800000">
            <a:off x="-1736353" y="-1073395"/>
            <a:ext cx="5183051" cy="3703525"/>
          </a:xfrm>
          <a:custGeom>
            <a:avLst/>
            <a:gdLst/>
            <a:ahLst/>
            <a:cxnLst/>
            <a:rect l="l" t="t" r="r" b="b"/>
            <a:pathLst>
              <a:path w="5183051" h="3703525">
                <a:moveTo>
                  <a:pt x="0" y="0"/>
                </a:moveTo>
                <a:lnTo>
                  <a:pt x="5183051" y="0"/>
                </a:lnTo>
                <a:lnTo>
                  <a:pt x="5183051" y="3703525"/>
                </a:lnTo>
                <a:lnTo>
                  <a:pt x="0" y="370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3" name="Freeform 33"/>
          <p:cNvSpPr/>
          <p:nvPr/>
        </p:nvSpPr>
        <p:spPr>
          <a:xfrm>
            <a:off x="13569061" y="8273740"/>
            <a:ext cx="6059290" cy="4329638"/>
          </a:xfrm>
          <a:custGeom>
            <a:avLst/>
            <a:gdLst/>
            <a:ahLst/>
            <a:cxnLst/>
            <a:rect l="l" t="t" r="r" b="b"/>
            <a:pathLst>
              <a:path w="6059290" h="4329638">
                <a:moveTo>
                  <a:pt x="0" y="0"/>
                </a:moveTo>
                <a:lnTo>
                  <a:pt x="6059290" y="0"/>
                </a:lnTo>
                <a:lnTo>
                  <a:pt x="6059290" y="4329638"/>
                </a:lnTo>
                <a:lnTo>
                  <a:pt x="0" y="432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D4E90C53-A7E7-23DC-BC62-4838690FA5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778340"/>
                  </p:ext>
                </p:extLst>
              </p:nvPr>
            </p:nvGraphicFramePr>
            <p:xfrm>
              <a:off x="3426820" y="2776130"/>
              <a:ext cx="12573000" cy="6466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48246">
                      <a:extLst>
                        <a:ext uri="{9D8B030D-6E8A-4147-A177-3AD203B41FA5}">
                          <a16:colId xmlns:a16="http://schemas.microsoft.com/office/drawing/2014/main" val="3297531503"/>
                        </a:ext>
                      </a:extLst>
                    </a:gridCol>
                    <a:gridCol w="2999737">
                      <a:extLst>
                        <a:ext uri="{9D8B030D-6E8A-4147-A177-3AD203B41FA5}">
                          <a16:colId xmlns:a16="http://schemas.microsoft.com/office/drawing/2014/main" val="3013575327"/>
                        </a:ext>
                      </a:extLst>
                    </a:gridCol>
                    <a:gridCol w="7025017">
                      <a:extLst>
                        <a:ext uri="{9D8B030D-6E8A-4147-A177-3AD203B41FA5}">
                          <a16:colId xmlns:a16="http://schemas.microsoft.com/office/drawing/2014/main" val="2156083837"/>
                        </a:ext>
                      </a:extLst>
                    </a:gridCol>
                  </a:tblGrid>
                  <a:tr h="68416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Variabel 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Syarat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Keterangan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475324"/>
                      </a:ext>
                    </a:extLst>
                  </a:tr>
                  <a:tr h="154969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V(t)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mendapat vaksinasi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218263"/>
                      </a:ext>
                    </a:extLst>
                  </a:tr>
                  <a:tr h="161434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rentan terinfeksi penyakit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33438"/>
                      </a:ext>
                    </a:extLst>
                  </a:tr>
                  <a:tr h="149245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I(t)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terinfeksi penyakit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219592"/>
                      </a:ext>
                    </a:extLst>
                  </a:tr>
                  <a:tr h="1097773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R(t)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sembuh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37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D4E90C53-A7E7-23DC-BC62-4838690FA5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778340"/>
                  </p:ext>
                </p:extLst>
              </p:nvPr>
            </p:nvGraphicFramePr>
            <p:xfrm>
              <a:off x="3426820" y="2776130"/>
              <a:ext cx="12573000" cy="6466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48246">
                      <a:extLst>
                        <a:ext uri="{9D8B030D-6E8A-4147-A177-3AD203B41FA5}">
                          <a16:colId xmlns:a16="http://schemas.microsoft.com/office/drawing/2014/main" val="3297531503"/>
                        </a:ext>
                      </a:extLst>
                    </a:gridCol>
                    <a:gridCol w="2999737">
                      <a:extLst>
                        <a:ext uri="{9D8B030D-6E8A-4147-A177-3AD203B41FA5}">
                          <a16:colId xmlns:a16="http://schemas.microsoft.com/office/drawing/2014/main" val="3013575327"/>
                        </a:ext>
                      </a:extLst>
                    </a:gridCol>
                    <a:gridCol w="7025017">
                      <a:extLst>
                        <a:ext uri="{9D8B030D-6E8A-4147-A177-3AD203B41FA5}">
                          <a16:colId xmlns:a16="http://schemas.microsoft.com/office/drawing/2014/main" val="2156083837"/>
                        </a:ext>
                      </a:extLst>
                    </a:gridCol>
                  </a:tblGrid>
                  <a:tr h="68416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Variabel 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Syarat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bg1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Keterangan</a:t>
                          </a:r>
                          <a:endParaRPr lang="en-US" sz="3200" b="1" dirty="0">
                            <a:solidFill>
                              <a:schemeClr val="bg1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475324"/>
                      </a:ext>
                    </a:extLst>
                  </a:tr>
                  <a:tr h="154969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V(t)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5163" t="-48235" r="-234756" b="-28509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mendapat vaksinasi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218263"/>
                      </a:ext>
                    </a:extLst>
                  </a:tr>
                  <a:tr h="1630812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5163" t="-141045" r="-234756" b="-171269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rentan terinfeksi penyakit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33438"/>
                      </a:ext>
                    </a:extLst>
                  </a:tr>
                  <a:tr h="1492458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I(t)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5163" t="-263673" r="-234756" b="-8734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terinfeksi penyakit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219592"/>
                      </a:ext>
                    </a:extLst>
                  </a:tr>
                  <a:tr h="1108969"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R(t)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5163" t="-489560" r="-234756" b="-1758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1pPr>
                          <a:lvl2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2pPr>
                          <a:lvl3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3pPr>
                          <a:lvl4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4pPr>
                          <a:lvl5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5pPr>
                          <a:lvl6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6pPr>
                          <a:lvl7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7pPr>
                          <a:lvl8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8pPr>
                          <a:lvl9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defRPr sz="1400" b="0" i="0" u="none" strike="noStrike" cap="none">
                              <a:solidFill>
                                <a:schemeClr val="tx1"/>
                              </a:solidFill>
                              <a:latin typeface="Calibri" panose="020F0502020204030204"/>
                              <a:sym typeface="Arial"/>
                            </a:defRPr>
                          </a:lvl9pPr>
                        </a:lstStyle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banyak individu yang sembuh pada waktu 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0960" marR="40960" marT="40960" marB="40960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3713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170CC8-E6A8-B46C-D893-A5645C701140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AC84E0-D6BA-C112-6B85-1FCFC19B3F02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08BBCE-433A-16AE-A2E9-2181C59A5DD3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5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A894F9C-F8B4-D2F5-AC8D-F2C64665DB14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074FD2EF-B8E9-2AF6-2C94-8A8494804830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B58773B-9621-43CA-6DF0-68433007F5CA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8F1E828-4255-E714-EF36-E8280C1BD937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9EDDF6A9-916C-69D2-F0F7-49FF3DA62FA6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05322" y="1245638"/>
            <a:ext cx="910595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chemeClr val="tx2"/>
                </a:solidFill>
                <a:latin typeface="Poppins Bold Bold"/>
              </a:rPr>
              <a:t>Daftar Parameter</a:t>
            </a: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32" name="Freeform 32"/>
          <p:cNvSpPr/>
          <p:nvPr/>
        </p:nvSpPr>
        <p:spPr>
          <a:xfrm rot="-10800000">
            <a:off x="-1736353" y="-1073395"/>
            <a:ext cx="5183051" cy="3703525"/>
          </a:xfrm>
          <a:custGeom>
            <a:avLst/>
            <a:gdLst/>
            <a:ahLst/>
            <a:cxnLst/>
            <a:rect l="l" t="t" r="r" b="b"/>
            <a:pathLst>
              <a:path w="5183051" h="3703525">
                <a:moveTo>
                  <a:pt x="0" y="0"/>
                </a:moveTo>
                <a:lnTo>
                  <a:pt x="5183051" y="0"/>
                </a:lnTo>
                <a:lnTo>
                  <a:pt x="5183051" y="3703525"/>
                </a:lnTo>
                <a:lnTo>
                  <a:pt x="0" y="370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3" name="Freeform 33"/>
          <p:cNvSpPr/>
          <p:nvPr/>
        </p:nvSpPr>
        <p:spPr>
          <a:xfrm>
            <a:off x="13569061" y="8273740"/>
            <a:ext cx="6059290" cy="4329638"/>
          </a:xfrm>
          <a:custGeom>
            <a:avLst/>
            <a:gdLst/>
            <a:ahLst/>
            <a:cxnLst/>
            <a:rect l="l" t="t" r="r" b="b"/>
            <a:pathLst>
              <a:path w="6059290" h="4329638">
                <a:moveTo>
                  <a:pt x="0" y="0"/>
                </a:moveTo>
                <a:lnTo>
                  <a:pt x="6059290" y="0"/>
                </a:lnTo>
                <a:lnTo>
                  <a:pt x="6059290" y="4329638"/>
                </a:lnTo>
                <a:lnTo>
                  <a:pt x="0" y="432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3B10D19-1D6C-C40A-C0C0-D99F0653C5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339763"/>
                  </p:ext>
                </p:extLst>
              </p:nvPr>
            </p:nvGraphicFramePr>
            <p:xfrm>
              <a:off x="933450" y="2228966"/>
              <a:ext cx="16421100" cy="73867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449618">
                      <a:extLst>
                        <a:ext uri="{9D8B030D-6E8A-4147-A177-3AD203B41FA5}">
                          <a16:colId xmlns:a16="http://schemas.microsoft.com/office/drawing/2014/main" val="1563990736"/>
                        </a:ext>
                      </a:extLst>
                    </a:gridCol>
                    <a:gridCol w="2528724">
                      <a:extLst>
                        <a:ext uri="{9D8B030D-6E8A-4147-A177-3AD203B41FA5}">
                          <a16:colId xmlns:a16="http://schemas.microsoft.com/office/drawing/2014/main" val="242428748"/>
                        </a:ext>
                      </a:extLst>
                    </a:gridCol>
                    <a:gridCol w="11442758">
                      <a:extLst>
                        <a:ext uri="{9D8B030D-6E8A-4147-A177-3AD203B41FA5}">
                          <a16:colId xmlns:a16="http://schemas.microsoft.com/office/drawing/2014/main" val="2892970372"/>
                        </a:ext>
                      </a:extLst>
                    </a:gridCol>
                  </a:tblGrid>
                  <a:tr h="75654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Parameter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Syarat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Keterangan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344819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lahiran</a:t>
                          </a: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 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alami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4159657975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3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</a:t>
                          </a: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aju ke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matian</a:t>
                          </a:r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 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alami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2842059907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kehilangan imunitas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3305418406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Peluang individu terinfeksi 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833007678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kesembuhan penyakit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301779416"/>
                      </a:ext>
                    </a:extLst>
                  </a:tr>
                  <a:tr h="63908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bayi baru lahir yang diberi vaksin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675068501"/>
                      </a:ext>
                    </a:extLst>
                  </a:tr>
                  <a:tr h="190095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id-ID" sz="3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320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Rasio kehilangan imunitas pada individu yang divaksin dibandingkan dengan kehilangan imunitas alami pada individu sembuh dari infeksi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3158949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3B10D19-1D6C-C40A-C0C0-D99F0653C5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339763"/>
                  </p:ext>
                </p:extLst>
              </p:nvPr>
            </p:nvGraphicFramePr>
            <p:xfrm>
              <a:off x="933450" y="2228966"/>
              <a:ext cx="16421100" cy="73867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449618">
                      <a:extLst>
                        <a:ext uri="{9D8B030D-6E8A-4147-A177-3AD203B41FA5}">
                          <a16:colId xmlns:a16="http://schemas.microsoft.com/office/drawing/2014/main" val="1563990736"/>
                        </a:ext>
                      </a:extLst>
                    </a:gridCol>
                    <a:gridCol w="2528724">
                      <a:extLst>
                        <a:ext uri="{9D8B030D-6E8A-4147-A177-3AD203B41FA5}">
                          <a16:colId xmlns:a16="http://schemas.microsoft.com/office/drawing/2014/main" val="242428748"/>
                        </a:ext>
                      </a:extLst>
                    </a:gridCol>
                    <a:gridCol w="11442758">
                      <a:extLst>
                        <a:ext uri="{9D8B030D-6E8A-4147-A177-3AD203B41FA5}">
                          <a16:colId xmlns:a16="http://schemas.microsoft.com/office/drawing/2014/main" val="2892970372"/>
                        </a:ext>
                      </a:extLst>
                    </a:gridCol>
                  </a:tblGrid>
                  <a:tr h="75654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Parameter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Syarat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b="1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Keterangan</a:t>
                          </a:r>
                          <a:endParaRPr lang="en-US" sz="3200" b="1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344819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99259" r="-570647" b="-70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99259" r="-452771" b="-70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lahiran</a:t>
                          </a: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 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alami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4159657975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200746" r="-570647" b="-6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200746" r="-452771" b="-6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</a:t>
                          </a: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aju ke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matian</a:t>
                          </a:r>
                          <a:r>
                            <a:rPr lang="en-US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 </a:t>
                          </a:r>
                          <a:r>
                            <a:rPr lang="en-US" sz="3200" dirty="0" err="1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alami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2842059907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300746" r="-570647" b="-5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300746" r="-452771" b="-5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kehilangan imunitas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3305418406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397778" r="-570647" b="-40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397778" r="-452771" b="-40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Peluang individu terinfeksi 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833007678"/>
                      </a:ext>
                    </a:extLst>
                  </a:tr>
                  <a:tr h="818038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501493" r="-570647" b="-312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501493" r="-452771" b="-312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Laju kesembuhan penyakit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301779416"/>
                      </a:ext>
                    </a:extLst>
                  </a:tr>
                  <a:tr h="639083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767619" r="-570647" b="-29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767619" r="-452771" b="-29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Proporsi bayi baru lahir yang diberi vaksin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1675068501"/>
                      </a:ext>
                    </a:extLst>
                  </a:tr>
                  <a:tr h="1900955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249" t="-291987" r="-570647" b="-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45103" marR="45103" marT="45103" marB="45103">
                        <a:blipFill>
                          <a:blip r:embed="rId4"/>
                          <a:stretch>
                            <a:fillRect l="-97108" t="-291987" r="-452771" b="-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id-ID" sz="3200" dirty="0">
                              <a:solidFill>
                                <a:schemeClr val="tx2"/>
                              </a:solidFill>
                              <a:effectLst/>
                              <a:latin typeface="Poppins Light" panose="00000400000000000000" pitchFamily="2" charset="0"/>
                              <a:cs typeface="Poppins Light" panose="00000400000000000000" pitchFamily="2" charset="0"/>
                            </a:rPr>
                            <a:t>Rasio kehilangan imunitas pada individu yang divaksin dibandingkan dengan kehilangan imunitas alami pada individu sembuh dari infeksi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  <a:effectLst/>
                            <a:latin typeface="Poppins Light" panose="00000400000000000000" pitchFamily="2" charset="0"/>
                            <a:ea typeface="Malgun Gothic" panose="020B0503020000020004" pitchFamily="34" charset="-127"/>
                            <a:cs typeface="Poppins Light" panose="00000400000000000000" pitchFamily="2" charset="0"/>
                          </a:endParaRPr>
                        </a:p>
                      </a:txBody>
                      <a:tcPr marL="45103" marR="45103" marT="45103" marB="45103"/>
                    </a:tc>
                    <a:extLst>
                      <a:ext uri="{0D108BD9-81ED-4DB2-BD59-A6C34878D82A}">
                        <a16:rowId xmlns:a16="http://schemas.microsoft.com/office/drawing/2014/main" val="31589497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D744D5-B9A8-7219-145A-342B610BE2C6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954590-CA42-CDF7-F7A8-558487B9BE28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AFDE7-09DC-F638-057B-CCA0653FDF87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5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607DCB-5E23-49E1-6DAC-3DAD3D4C33CD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81CD5E8-294B-F3F3-CD34-3A15474DCBB7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0818CAF6-4D88-AA55-BCFF-8D4A37015B05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98D6DB7-F3FE-F060-8F8E-49AB023862FE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D85E3638-3A41-59CC-1DBC-3D30BA8C4DC0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353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val 110">
            <a:extLst>
              <a:ext uri="{FF2B5EF4-FFF2-40B4-BE49-F238E27FC236}">
                <a16:creationId xmlns:a16="http://schemas.microsoft.com/office/drawing/2014/main" id="{AB0603AE-9269-DBB5-583B-878C0634295D}"/>
              </a:ext>
            </a:extLst>
          </p:cNvPr>
          <p:cNvSpPr/>
          <p:nvPr/>
        </p:nvSpPr>
        <p:spPr>
          <a:xfrm>
            <a:off x="6405434" y="8936709"/>
            <a:ext cx="4983815" cy="1230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Google Shape;1424;p46">
            <a:extLst>
              <a:ext uri="{FF2B5EF4-FFF2-40B4-BE49-F238E27FC236}">
                <a16:creationId xmlns:a16="http://schemas.microsoft.com/office/drawing/2014/main" id="{785C8FAF-5265-32B8-CDD5-430BA5318BA1}"/>
              </a:ext>
            </a:extLst>
          </p:cNvPr>
          <p:cNvGrpSpPr/>
          <p:nvPr/>
        </p:nvGrpSpPr>
        <p:grpSpPr>
          <a:xfrm>
            <a:off x="-2012006" y="6574632"/>
            <a:ext cx="20300006" cy="4977338"/>
            <a:chOff x="57151" y="2781304"/>
            <a:chExt cx="9014116" cy="3079969"/>
          </a:xfrm>
        </p:grpSpPr>
        <p:sp>
          <p:nvSpPr>
            <p:cNvPr id="48" name="Google Shape;1425;p46">
              <a:extLst>
                <a:ext uri="{FF2B5EF4-FFF2-40B4-BE49-F238E27FC236}">
                  <a16:creationId xmlns:a16="http://schemas.microsoft.com/office/drawing/2014/main" id="{8EF7A91F-6FFB-BE65-0B3E-751D9CBBDCB1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6;p46">
              <a:extLst>
                <a:ext uri="{FF2B5EF4-FFF2-40B4-BE49-F238E27FC236}">
                  <a16:creationId xmlns:a16="http://schemas.microsoft.com/office/drawing/2014/main" id="{C8AA6137-FCD9-91C7-5C14-9B889F693419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7;p46">
              <a:extLst>
                <a:ext uri="{FF2B5EF4-FFF2-40B4-BE49-F238E27FC236}">
                  <a16:creationId xmlns:a16="http://schemas.microsoft.com/office/drawing/2014/main" id="{9F602D4C-D32C-A1A1-82DE-9D8B8387946C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8;p46">
              <a:extLst>
                <a:ext uri="{FF2B5EF4-FFF2-40B4-BE49-F238E27FC236}">
                  <a16:creationId xmlns:a16="http://schemas.microsoft.com/office/drawing/2014/main" id="{9B9BA20E-532F-D67B-5387-1AF7BECBC511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9;p46">
              <a:extLst>
                <a:ext uri="{FF2B5EF4-FFF2-40B4-BE49-F238E27FC236}">
                  <a16:creationId xmlns:a16="http://schemas.microsoft.com/office/drawing/2014/main" id="{97FCA53A-F10C-9453-08E5-BFE57F728085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0;p46">
              <a:extLst>
                <a:ext uri="{FF2B5EF4-FFF2-40B4-BE49-F238E27FC236}">
                  <a16:creationId xmlns:a16="http://schemas.microsoft.com/office/drawing/2014/main" id="{D8B77C13-1626-0DE0-CC32-1E32EE45233D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1;p46">
              <a:extLst>
                <a:ext uri="{FF2B5EF4-FFF2-40B4-BE49-F238E27FC236}">
                  <a16:creationId xmlns:a16="http://schemas.microsoft.com/office/drawing/2014/main" id="{643CF081-38DB-0C3A-0237-341A257017AA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2;p46">
              <a:extLst>
                <a:ext uri="{FF2B5EF4-FFF2-40B4-BE49-F238E27FC236}">
                  <a16:creationId xmlns:a16="http://schemas.microsoft.com/office/drawing/2014/main" id="{7F31F29A-46AC-366C-3492-42B7ED7E1A86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3;p46">
              <a:extLst>
                <a:ext uri="{FF2B5EF4-FFF2-40B4-BE49-F238E27FC236}">
                  <a16:creationId xmlns:a16="http://schemas.microsoft.com/office/drawing/2014/main" id="{E4AC3D91-64B1-6845-A14C-5EEFF58C60D3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34;p46">
              <a:extLst>
                <a:ext uri="{FF2B5EF4-FFF2-40B4-BE49-F238E27FC236}">
                  <a16:creationId xmlns:a16="http://schemas.microsoft.com/office/drawing/2014/main" id="{F26684EF-956C-CC44-8D16-306E87936A33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5;p46">
              <a:extLst>
                <a:ext uri="{FF2B5EF4-FFF2-40B4-BE49-F238E27FC236}">
                  <a16:creationId xmlns:a16="http://schemas.microsoft.com/office/drawing/2014/main" id="{DAE92120-CCA3-3A99-4010-76ADB7179EAF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6;p46">
              <a:extLst>
                <a:ext uri="{FF2B5EF4-FFF2-40B4-BE49-F238E27FC236}">
                  <a16:creationId xmlns:a16="http://schemas.microsoft.com/office/drawing/2014/main" id="{F9F9AEAB-5D19-567C-B0EC-9AF5AC59780F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7;p46">
              <a:extLst>
                <a:ext uri="{FF2B5EF4-FFF2-40B4-BE49-F238E27FC236}">
                  <a16:creationId xmlns:a16="http://schemas.microsoft.com/office/drawing/2014/main" id="{90285634-BAAF-51D5-2AD6-48BBD7CFD912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8;p46">
              <a:extLst>
                <a:ext uri="{FF2B5EF4-FFF2-40B4-BE49-F238E27FC236}">
                  <a16:creationId xmlns:a16="http://schemas.microsoft.com/office/drawing/2014/main" id="{547B3A41-213B-7CA2-87D8-3C8EEF365D5F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9;p46">
              <a:extLst>
                <a:ext uri="{FF2B5EF4-FFF2-40B4-BE49-F238E27FC236}">
                  <a16:creationId xmlns:a16="http://schemas.microsoft.com/office/drawing/2014/main" id="{9BA8384D-A8D8-188C-4B34-443B62106BDE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0;p46">
              <a:extLst>
                <a:ext uri="{FF2B5EF4-FFF2-40B4-BE49-F238E27FC236}">
                  <a16:creationId xmlns:a16="http://schemas.microsoft.com/office/drawing/2014/main" id="{F533177C-1948-EC02-B1B7-9091105E14B5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1;p46">
              <a:extLst>
                <a:ext uri="{FF2B5EF4-FFF2-40B4-BE49-F238E27FC236}">
                  <a16:creationId xmlns:a16="http://schemas.microsoft.com/office/drawing/2014/main" id="{C5565580-6ECC-3F19-941D-A6AB29D0A60C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2;p46">
              <a:extLst>
                <a:ext uri="{FF2B5EF4-FFF2-40B4-BE49-F238E27FC236}">
                  <a16:creationId xmlns:a16="http://schemas.microsoft.com/office/drawing/2014/main" id="{5DD05570-B689-210C-52A7-95398DF52E9F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3;p46">
              <a:extLst>
                <a:ext uri="{FF2B5EF4-FFF2-40B4-BE49-F238E27FC236}">
                  <a16:creationId xmlns:a16="http://schemas.microsoft.com/office/drawing/2014/main" id="{DA749805-E899-4C29-BD63-2FCB3AE533E5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44;p46">
              <a:extLst>
                <a:ext uri="{FF2B5EF4-FFF2-40B4-BE49-F238E27FC236}">
                  <a16:creationId xmlns:a16="http://schemas.microsoft.com/office/drawing/2014/main" id="{ADEC5907-B50D-BC7E-5553-36D77A3E33EF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5;p46">
              <a:extLst>
                <a:ext uri="{FF2B5EF4-FFF2-40B4-BE49-F238E27FC236}">
                  <a16:creationId xmlns:a16="http://schemas.microsoft.com/office/drawing/2014/main" id="{09550C79-F184-F5E8-8609-301CF518CB55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1446;p46">
              <a:extLst>
                <a:ext uri="{FF2B5EF4-FFF2-40B4-BE49-F238E27FC236}">
                  <a16:creationId xmlns:a16="http://schemas.microsoft.com/office/drawing/2014/main" id="{13BC92DE-CB96-53C5-4E36-7F664F9E2D4B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80" name="Google Shape;1447;p46">
                <a:extLst>
                  <a:ext uri="{FF2B5EF4-FFF2-40B4-BE49-F238E27FC236}">
                    <a16:creationId xmlns:a16="http://schemas.microsoft.com/office/drawing/2014/main" id="{05E84576-8466-71E7-A097-61038052C2C9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102" name="Google Shape;1448;p46">
                  <a:extLst>
                    <a:ext uri="{FF2B5EF4-FFF2-40B4-BE49-F238E27FC236}">
                      <a16:creationId xmlns:a16="http://schemas.microsoft.com/office/drawing/2014/main" id="{E8B5CFF6-41B0-E7FD-E185-7BE9871A5066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449;p46">
                  <a:extLst>
                    <a:ext uri="{FF2B5EF4-FFF2-40B4-BE49-F238E27FC236}">
                      <a16:creationId xmlns:a16="http://schemas.microsoft.com/office/drawing/2014/main" id="{D6795926-E033-B0C3-9B24-1BC8CD9E7F4A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450;p46">
                  <a:extLst>
                    <a:ext uri="{FF2B5EF4-FFF2-40B4-BE49-F238E27FC236}">
                      <a16:creationId xmlns:a16="http://schemas.microsoft.com/office/drawing/2014/main" id="{0DF41855-2965-0E27-66CD-C6884877A55A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451;p46">
                  <a:extLst>
                    <a:ext uri="{FF2B5EF4-FFF2-40B4-BE49-F238E27FC236}">
                      <a16:creationId xmlns:a16="http://schemas.microsoft.com/office/drawing/2014/main" id="{3F9EE04D-66EB-C3C4-DEBE-A0DB3665B540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452;p46">
                  <a:extLst>
                    <a:ext uri="{FF2B5EF4-FFF2-40B4-BE49-F238E27FC236}">
                      <a16:creationId xmlns:a16="http://schemas.microsoft.com/office/drawing/2014/main" id="{FF105228-62F8-907C-F115-2D714DEE73A0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453;p46">
                  <a:extLst>
                    <a:ext uri="{FF2B5EF4-FFF2-40B4-BE49-F238E27FC236}">
                      <a16:creationId xmlns:a16="http://schemas.microsoft.com/office/drawing/2014/main" id="{E570BDF2-2AFB-902C-9ABB-574348BA9EE5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454;p46">
                  <a:extLst>
                    <a:ext uri="{FF2B5EF4-FFF2-40B4-BE49-F238E27FC236}">
                      <a16:creationId xmlns:a16="http://schemas.microsoft.com/office/drawing/2014/main" id="{C8EC906E-154C-F53A-AD80-4530E950C37E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455;p46">
                  <a:extLst>
                    <a:ext uri="{FF2B5EF4-FFF2-40B4-BE49-F238E27FC236}">
                      <a16:creationId xmlns:a16="http://schemas.microsoft.com/office/drawing/2014/main" id="{0D1CEA70-7C6B-210F-110F-C1B5B2F66FA7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456;p46">
                  <a:extLst>
                    <a:ext uri="{FF2B5EF4-FFF2-40B4-BE49-F238E27FC236}">
                      <a16:creationId xmlns:a16="http://schemas.microsoft.com/office/drawing/2014/main" id="{EEBF5E7C-3D55-69C5-9B67-3D34B457A181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1457;p46">
                <a:extLst>
                  <a:ext uri="{FF2B5EF4-FFF2-40B4-BE49-F238E27FC236}">
                    <a16:creationId xmlns:a16="http://schemas.microsoft.com/office/drawing/2014/main" id="{F19E7864-59EA-385F-803A-3F76C9049C87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58;p46">
                <a:extLst>
                  <a:ext uri="{FF2B5EF4-FFF2-40B4-BE49-F238E27FC236}">
                    <a16:creationId xmlns:a16="http://schemas.microsoft.com/office/drawing/2014/main" id="{39FDE241-58E9-6D5B-DAA5-F62ABD4524A7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59;p46">
                <a:extLst>
                  <a:ext uri="{FF2B5EF4-FFF2-40B4-BE49-F238E27FC236}">
                    <a16:creationId xmlns:a16="http://schemas.microsoft.com/office/drawing/2014/main" id="{E5E96FE3-B9E1-2907-57FD-C987547EC8D2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60;p46">
                <a:extLst>
                  <a:ext uri="{FF2B5EF4-FFF2-40B4-BE49-F238E27FC236}">
                    <a16:creationId xmlns:a16="http://schemas.microsoft.com/office/drawing/2014/main" id="{3F61B453-141A-F56B-6AF4-5ED1964E5290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61;p46">
                <a:extLst>
                  <a:ext uri="{FF2B5EF4-FFF2-40B4-BE49-F238E27FC236}">
                    <a16:creationId xmlns:a16="http://schemas.microsoft.com/office/drawing/2014/main" id="{041B573C-3059-A9FD-1259-A3A213F512E7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62;p46">
                <a:extLst>
                  <a:ext uri="{FF2B5EF4-FFF2-40B4-BE49-F238E27FC236}">
                    <a16:creationId xmlns:a16="http://schemas.microsoft.com/office/drawing/2014/main" id="{38F3A753-1A3E-6B69-3A70-A46F579D99A2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63;p46">
                <a:extLst>
                  <a:ext uri="{FF2B5EF4-FFF2-40B4-BE49-F238E27FC236}">
                    <a16:creationId xmlns:a16="http://schemas.microsoft.com/office/drawing/2014/main" id="{705BF621-D6B0-C2A7-81C3-FAF0E785F295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64;p46">
                <a:extLst>
                  <a:ext uri="{FF2B5EF4-FFF2-40B4-BE49-F238E27FC236}">
                    <a16:creationId xmlns:a16="http://schemas.microsoft.com/office/drawing/2014/main" id="{90D9E43B-AC87-72BB-2419-0CE1DE9F57A2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65;p46">
                <a:extLst>
                  <a:ext uri="{FF2B5EF4-FFF2-40B4-BE49-F238E27FC236}">
                    <a16:creationId xmlns:a16="http://schemas.microsoft.com/office/drawing/2014/main" id="{B96D8140-7FAA-F149-596D-380B17AADBB9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66;p46">
                <a:extLst>
                  <a:ext uri="{FF2B5EF4-FFF2-40B4-BE49-F238E27FC236}">
                    <a16:creationId xmlns:a16="http://schemas.microsoft.com/office/drawing/2014/main" id="{82606C3F-1630-6962-BE26-46E3D90917D4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67;p46">
                <a:extLst>
                  <a:ext uri="{FF2B5EF4-FFF2-40B4-BE49-F238E27FC236}">
                    <a16:creationId xmlns:a16="http://schemas.microsoft.com/office/drawing/2014/main" id="{6C02A6A6-30A4-ED31-C360-BBEE484C5ADA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68;p46">
                <a:extLst>
                  <a:ext uri="{FF2B5EF4-FFF2-40B4-BE49-F238E27FC236}">
                    <a16:creationId xmlns:a16="http://schemas.microsoft.com/office/drawing/2014/main" id="{5824802B-35BC-14B7-BDF1-6897C3DA2FAC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69;p46">
                <a:extLst>
                  <a:ext uri="{FF2B5EF4-FFF2-40B4-BE49-F238E27FC236}">
                    <a16:creationId xmlns:a16="http://schemas.microsoft.com/office/drawing/2014/main" id="{080F67E5-278E-EA91-7582-989AB6423988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70;p46">
                <a:extLst>
                  <a:ext uri="{FF2B5EF4-FFF2-40B4-BE49-F238E27FC236}">
                    <a16:creationId xmlns:a16="http://schemas.microsoft.com/office/drawing/2014/main" id="{0ECF8288-1CEC-AD48-27C3-F1AA0599C4D5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71;p46">
                <a:extLst>
                  <a:ext uri="{FF2B5EF4-FFF2-40B4-BE49-F238E27FC236}">
                    <a16:creationId xmlns:a16="http://schemas.microsoft.com/office/drawing/2014/main" id="{0CE0B974-84B9-E33B-E63C-70EAF23323FA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72;p46">
                <a:extLst>
                  <a:ext uri="{FF2B5EF4-FFF2-40B4-BE49-F238E27FC236}">
                    <a16:creationId xmlns:a16="http://schemas.microsoft.com/office/drawing/2014/main" id="{E4E79300-D0BC-A4CE-77AF-084E3C22156D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473;p46">
                <a:extLst>
                  <a:ext uri="{FF2B5EF4-FFF2-40B4-BE49-F238E27FC236}">
                    <a16:creationId xmlns:a16="http://schemas.microsoft.com/office/drawing/2014/main" id="{8A2CB1EC-C8EA-1865-F8FB-59ED1C1E0C39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474;p46">
                <a:extLst>
                  <a:ext uri="{FF2B5EF4-FFF2-40B4-BE49-F238E27FC236}">
                    <a16:creationId xmlns:a16="http://schemas.microsoft.com/office/drawing/2014/main" id="{C2DFFA4B-400D-BAFC-FCBC-60F8745708AE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475;p46">
                <a:extLst>
                  <a:ext uri="{FF2B5EF4-FFF2-40B4-BE49-F238E27FC236}">
                    <a16:creationId xmlns:a16="http://schemas.microsoft.com/office/drawing/2014/main" id="{36B1A5F9-23CD-9D00-2C82-67867917FCB7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76;p46">
                <a:extLst>
                  <a:ext uri="{FF2B5EF4-FFF2-40B4-BE49-F238E27FC236}">
                    <a16:creationId xmlns:a16="http://schemas.microsoft.com/office/drawing/2014/main" id="{9439168D-5480-FE18-B60C-311DDC1AA0FF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77;p46">
                <a:extLst>
                  <a:ext uri="{FF2B5EF4-FFF2-40B4-BE49-F238E27FC236}">
                    <a16:creationId xmlns:a16="http://schemas.microsoft.com/office/drawing/2014/main" id="{27668924-0351-FD35-A399-4FD8F31E54C5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1478;p46">
              <a:extLst>
                <a:ext uri="{FF2B5EF4-FFF2-40B4-BE49-F238E27FC236}">
                  <a16:creationId xmlns:a16="http://schemas.microsoft.com/office/drawing/2014/main" id="{131B4B2E-84CB-69A2-CE08-E1D99DFE03EB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71" name="Google Shape;1479;p46">
                <a:extLst>
                  <a:ext uri="{FF2B5EF4-FFF2-40B4-BE49-F238E27FC236}">
                    <a16:creationId xmlns:a16="http://schemas.microsoft.com/office/drawing/2014/main" id="{7CFAD780-0352-F60F-6B3A-82DFA9DB2714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480;p46">
                <a:extLst>
                  <a:ext uri="{FF2B5EF4-FFF2-40B4-BE49-F238E27FC236}">
                    <a16:creationId xmlns:a16="http://schemas.microsoft.com/office/drawing/2014/main" id="{ED5DAA2C-6F2E-50B0-D340-CC243262BC28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481;p46">
                <a:extLst>
                  <a:ext uri="{FF2B5EF4-FFF2-40B4-BE49-F238E27FC236}">
                    <a16:creationId xmlns:a16="http://schemas.microsoft.com/office/drawing/2014/main" id="{739824E4-062E-0BBE-CE89-DCBAEC82CE07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482;p46">
                <a:extLst>
                  <a:ext uri="{FF2B5EF4-FFF2-40B4-BE49-F238E27FC236}">
                    <a16:creationId xmlns:a16="http://schemas.microsoft.com/office/drawing/2014/main" id="{48C39F93-1183-C6AF-2332-957715D4D358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483;p46">
                <a:extLst>
                  <a:ext uri="{FF2B5EF4-FFF2-40B4-BE49-F238E27FC236}">
                    <a16:creationId xmlns:a16="http://schemas.microsoft.com/office/drawing/2014/main" id="{0532FEAA-ADD2-64B5-E423-4BBB6D437E28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484;p46">
                <a:extLst>
                  <a:ext uri="{FF2B5EF4-FFF2-40B4-BE49-F238E27FC236}">
                    <a16:creationId xmlns:a16="http://schemas.microsoft.com/office/drawing/2014/main" id="{078A98F6-EB05-ECF2-951E-FC077D39FB74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485;p46">
                <a:extLst>
                  <a:ext uri="{FF2B5EF4-FFF2-40B4-BE49-F238E27FC236}">
                    <a16:creationId xmlns:a16="http://schemas.microsoft.com/office/drawing/2014/main" id="{ACE7046B-F49B-3EFD-C854-44AFCBCA75C7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486;p46">
                <a:extLst>
                  <a:ext uri="{FF2B5EF4-FFF2-40B4-BE49-F238E27FC236}">
                    <a16:creationId xmlns:a16="http://schemas.microsoft.com/office/drawing/2014/main" id="{62F1DBB2-14A3-4E96-267E-60B88395486C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487;p46">
                <a:extLst>
                  <a:ext uri="{FF2B5EF4-FFF2-40B4-BE49-F238E27FC236}">
                    <a16:creationId xmlns:a16="http://schemas.microsoft.com/office/drawing/2014/main" id="{36B40EDA-4A2C-22B1-2EFC-F56776EBEB8A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1683;p49">
            <a:extLst>
              <a:ext uri="{FF2B5EF4-FFF2-40B4-BE49-F238E27FC236}">
                <a16:creationId xmlns:a16="http://schemas.microsoft.com/office/drawing/2014/main" id="{58E7D106-37B8-7CFB-EC36-1AA8F08516E6}"/>
              </a:ext>
            </a:extLst>
          </p:cNvPr>
          <p:cNvSpPr/>
          <p:nvPr/>
        </p:nvSpPr>
        <p:spPr>
          <a:xfrm>
            <a:off x="7999567" y="4662650"/>
            <a:ext cx="1635186" cy="52168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FDD6DC9-4397-9CD6-1246-942DF32B874C}"/>
              </a:ext>
            </a:extLst>
          </p:cNvPr>
          <p:cNvSpPr/>
          <p:nvPr/>
        </p:nvSpPr>
        <p:spPr>
          <a:xfrm rot="636492">
            <a:off x="12353004" y="-1073396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5" name="Google Shape;1639;p49">
            <a:extLst>
              <a:ext uri="{FF2B5EF4-FFF2-40B4-BE49-F238E27FC236}">
                <a16:creationId xmlns:a16="http://schemas.microsoft.com/office/drawing/2014/main" id="{DD578BE6-5A19-223F-DE76-EC4A8A2D5D9B}"/>
              </a:ext>
            </a:extLst>
          </p:cNvPr>
          <p:cNvGrpSpPr/>
          <p:nvPr/>
        </p:nvGrpSpPr>
        <p:grpSpPr>
          <a:xfrm>
            <a:off x="6872281" y="5252519"/>
            <a:ext cx="4108652" cy="4239273"/>
            <a:chOff x="1911148" y="3037827"/>
            <a:chExt cx="1491613" cy="1636995"/>
          </a:xfrm>
        </p:grpSpPr>
        <p:sp>
          <p:nvSpPr>
            <p:cNvPr id="6" name="Google Shape;1640;p49">
              <a:extLst>
                <a:ext uri="{FF2B5EF4-FFF2-40B4-BE49-F238E27FC236}">
                  <a16:creationId xmlns:a16="http://schemas.microsoft.com/office/drawing/2014/main" id="{4D01A5E9-F582-9BB6-BE4A-5280E4AA04BB}"/>
                </a:ext>
              </a:extLst>
            </p:cNvPr>
            <p:cNvSpPr/>
            <p:nvPr/>
          </p:nvSpPr>
          <p:spPr>
            <a:xfrm>
              <a:off x="2224000" y="3368888"/>
              <a:ext cx="865260" cy="923704"/>
            </a:xfrm>
            <a:custGeom>
              <a:avLst/>
              <a:gdLst/>
              <a:ahLst/>
              <a:cxnLst/>
              <a:rect l="l" t="t" r="r" b="b"/>
              <a:pathLst>
                <a:path w="9268" h="9894" extrusionOk="0">
                  <a:moveTo>
                    <a:pt x="4492" y="0"/>
                  </a:moveTo>
                  <a:lnTo>
                    <a:pt x="4492" y="14"/>
                  </a:lnTo>
                  <a:lnTo>
                    <a:pt x="863" y="167"/>
                  </a:lnTo>
                  <a:cubicBezTo>
                    <a:pt x="863" y="167"/>
                    <a:pt x="1412" y="7036"/>
                    <a:pt x="0" y="9893"/>
                  </a:cubicBezTo>
                  <a:lnTo>
                    <a:pt x="4561" y="9754"/>
                  </a:lnTo>
                  <a:lnTo>
                    <a:pt x="9268" y="9893"/>
                  </a:lnTo>
                  <a:cubicBezTo>
                    <a:pt x="7856" y="7036"/>
                    <a:pt x="8267" y="167"/>
                    <a:pt x="8267" y="167"/>
                  </a:cubicBezTo>
                  <a:lnTo>
                    <a:pt x="4631" y="14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41;p49">
              <a:extLst>
                <a:ext uri="{FF2B5EF4-FFF2-40B4-BE49-F238E27FC236}">
                  <a16:creationId xmlns:a16="http://schemas.microsoft.com/office/drawing/2014/main" id="{DBA0EC41-F370-4F66-01AA-AF617C61D8A8}"/>
                </a:ext>
              </a:extLst>
            </p:cNvPr>
            <p:cNvSpPr/>
            <p:nvPr/>
          </p:nvSpPr>
          <p:spPr>
            <a:xfrm>
              <a:off x="1915723" y="4125025"/>
              <a:ext cx="1482463" cy="545969"/>
            </a:xfrm>
            <a:custGeom>
              <a:avLst/>
              <a:gdLst/>
              <a:ahLst/>
              <a:cxnLst/>
              <a:rect l="l" t="t" r="r" b="b"/>
              <a:pathLst>
                <a:path w="15879" h="5848" extrusionOk="0">
                  <a:moveTo>
                    <a:pt x="6195" y="0"/>
                  </a:moveTo>
                  <a:lnTo>
                    <a:pt x="2600" y="2121"/>
                  </a:lnTo>
                  <a:cubicBezTo>
                    <a:pt x="2600" y="2121"/>
                    <a:pt x="0" y="3268"/>
                    <a:pt x="216" y="5847"/>
                  </a:cubicBezTo>
                  <a:lnTo>
                    <a:pt x="15677" y="5847"/>
                  </a:lnTo>
                  <a:cubicBezTo>
                    <a:pt x="15879" y="3351"/>
                    <a:pt x="13300" y="2121"/>
                    <a:pt x="13300" y="2121"/>
                  </a:cubicBezTo>
                  <a:lnTo>
                    <a:pt x="95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42;p49">
              <a:extLst>
                <a:ext uri="{FF2B5EF4-FFF2-40B4-BE49-F238E27FC236}">
                  <a16:creationId xmlns:a16="http://schemas.microsoft.com/office/drawing/2014/main" id="{58A6D11E-12D6-380E-14DB-AD8B766CED1D}"/>
                </a:ext>
              </a:extLst>
            </p:cNvPr>
            <p:cNvSpPr/>
            <p:nvPr/>
          </p:nvSpPr>
          <p:spPr>
            <a:xfrm>
              <a:off x="1911148" y="4121104"/>
              <a:ext cx="1491613" cy="553718"/>
            </a:xfrm>
            <a:custGeom>
              <a:avLst/>
              <a:gdLst/>
              <a:ahLst/>
              <a:cxnLst/>
              <a:rect l="l" t="t" r="r" b="b"/>
              <a:pathLst>
                <a:path w="15977" h="5931" extrusionOk="0">
                  <a:moveTo>
                    <a:pt x="6223" y="1"/>
                  </a:moveTo>
                  <a:lnTo>
                    <a:pt x="2621" y="2114"/>
                  </a:lnTo>
                  <a:cubicBezTo>
                    <a:pt x="2594" y="2121"/>
                    <a:pt x="0" y="3303"/>
                    <a:pt x="209" y="5882"/>
                  </a:cubicBezTo>
                  <a:cubicBezTo>
                    <a:pt x="209" y="5910"/>
                    <a:pt x="230" y="5931"/>
                    <a:pt x="258" y="5931"/>
                  </a:cubicBezTo>
                  <a:lnTo>
                    <a:pt x="15719" y="5931"/>
                  </a:lnTo>
                  <a:cubicBezTo>
                    <a:pt x="15747" y="5931"/>
                    <a:pt x="15768" y="5910"/>
                    <a:pt x="15768" y="5896"/>
                  </a:cubicBezTo>
                  <a:cubicBezTo>
                    <a:pt x="15977" y="3393"/>
                    <a:pt x="13390" y="2128"/>
                    <a:pt x="13363" y="2121"/>
                  </a:cubicBezTo>
                  <a:lnTo>
                    <a:pt x="9622" y="1"/>
                  </a:lnTo>
                  <a:lnTo>
                    <a:pt x="9574" y="91"/>
                  </a:lnTo>
                  <a:lnTo>
                    <a:pt x="13321" y="2211"/>
                  </a:lnTo>
                  <a:cubicBezTo>
                    <a:pt x="13335" y="2225"/>
                    <a:pt x="15838" y="3435"/>
                    <a:pt x="15671" y="5841"/>
                  </a:cubicBezTo>
                  <a:lnTo>
                    <a:pt x="313" y="5841"/>
                  </a:lnTo>
                  <a:cubicBezTo>
                    <a:pt x="140" y="3359"/>
                    <a:pt x="2642" y="2225"/>
                    <a:pt x="2677" y="2211"/>
                  </a:cubicBezTo>
                  <a:lnTo>
                    <a:pt x="6271" y="91"/>
                  </a:lnTo>
                  <a:lnTo>
                    <a:pt x="6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43;p49">
              <a:extLst>
                <a:ext uri="{FF2B5EF4-FFF2-40B4-BE49-F238E27FC236}">
                  <a16:creationId xmlns:a16="http://schemas.microsoft.com/office/drawing/2014/main" id="{31334B1A-8B06-2094-D5FE-5F197AB4765D}"/>
                </a:ext>
              </a:extLst>
            </p:cNvPr>
            <p:cNvSpPr/>
            <p:nvPr/>
          </p:nvSpPr>
          <p:spPr>
            <a:xfrm>
              <a:off x="2317455" y="3677169"/>
              <a:ext cx="662109" cy="664070"/>
            </a:xfrm>
            <a:custGeom>
              <a:avLst/>
              <a:gdLst/>
              <a:ahLst/>
              <a:cxnLst/>
              <a:rect l="l" t="t" r="r" b="b"/>
              <a:pathLst>
                <a:path w="7092" h="7113" extrusionOk="0">
                  <a:moveTo>
                    <a:pt x="1912" y="0"/>
                  </a:moveTo>
                  <a:lnTo>
                    <a:pt x="1912" y="4790"/>
                  </a:lnTo>
                  <a:lnTo>
                    <a:pt x="1" y="5903"/>
                  </a:lnTo>
                  <a:cubicBezTo>
                    <a:pt x="1" y="5903"/>
                    <a:pt x="1271" y="7112"/>
                    <a:pt x="3360" y="7112"/>
                  </a:cubicBezTo>
                  <a:cubicBezTo>
                    <a:pt x="4415" y="7112"/>
                    <a:pt x="5678" y="6804"/>
                    <a:pt x="7092" y="5875"/>
                  </a:cubicBezTo>
                  <a:lnTo>
                    <a:pt x="5263" y="481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44;p49">
              <a:extLst>
                <a:ext uri="{FF2B5EF4-FFF2-40B4-BE49-F238E27FC236}">
                  <a16:creationId xmlns:a16="http://schemas.microsoft.com/office/drawing/2014/main" id="{95E5C6F6-9B0F-1552-08D7-EDF47A3E1B53}"/>
                </a:ext>
              </a:extLst>
            </p:cNvPr>
            <p:cNvSpPr/>
            <p:nvPr/>
          </p:nvSpPr>
          <p:spPr>
            <a:xfrm>
              <a:off x="2313533" y="3675208"/>
              <a:ext cx="671258" cy="670605"/>
            </a:xfrm>
            <a:custGeom>
              <a:avLst/>
              <a:gdLst/>
              <a:ahLst/>
              <a:cxnLst/>
              <a:rect l="l" t="t" r="r" b="b"/>
              <a:pathLst>
                <a:path w="7190" h="7183" extrusionOk="0">
                  <a:moveTo>
                    <a:pt x="5257" y="70"/>
                  </a:moveTo>
                  <a:lnTo>
                    <a:pt x="5257" y="4832"/>
                  </a:lnTo>
                  <a:cubicBezTo>
                    <a:pt x="5257" y="4839"/>
                    <a:pt x="5264" y="4853"/>
                    <a:pt x="5285" y="4867"/>
                  </a:cubicBezTo>
                  <a:lnTo>
                    <a:pt x="7043" y="5896"/>
                  </a:lnTo>
                  <a:cubicBezTo>
                    <a:pt x="5647" y="6804"/>
                    <a:pt x="4403" y="7086"/>
                    <a:pt x="3396" y="7086"/>
                  </a:cubicBezTo>
                  <a:cubicBezTo>
                    <a:pt x="2870" y="7086"/>
                    <a:pt x="2408" y="7009"/>
                    <a:pt x="2024" y="6904"/>
                  </a:cubicBezTo>
                  <a:cubicBezTo>
                    <a:pt x="981" y="6619"/>
                    <a:pt x="293" y="6084"/>
                    <a:pt x="119" y="5931"/>
                  </a:cubicBezTo>
                  <a:lnTo>
                    <a:pt x="1961" y="4846"/>
                  </a:lnTo>
                  <a:cubicBezTo>
                    <a:pt x="1982" y="4846"/>
                    <a:pt x="1989" y="4832"/>
                    <a:pt x="1989" y="4811"/>
                  </a:cubicBezTo>
                  <a:lnTo>
                    <a:pt x="1989" y="70"/>
                  </a:lnTo>
                  <a:close/>
                  <a:moveTo>
                    <a:pt x="1961" y="1"/>
                  </a:moveTo>
                  <a:cubicBezTo>
                    <a:pt x="1934" y="1"/>
                    <a:pt x="1920" y="14"/>
                    <a:pt x="1920" y="42"/>
                  </a:cubicBezTo>
                  <a:lnTo>
                    <a:pt x="1920" y="4805"/>
                  </a:lnTo>
                  <a:lnTo>
                    <a:pt x="22" y="5896"/>
                  </a:lnTo>
                  <a:cubicBezTo>
                    <a:pt x="8" y="5910"/>
                    <a:pt x="1" y="5917"/>
                    <a:pt x="1" y="5931"/>
                  </a:cubicBezTo>
                  <a:cubicBezTo>
                    <a:pt x="1" y="5945"/>
                    <a:pt x="8" y="5959"/>
                    <a:pt x="15" y="5966"/>
                  </a:cubicBezTo>
                  <a:cubicBezTo>
                    <a:pt x="15" y="5979"/>
                    <a:pt x="752" y="6661"/>
                    <a:pt x="1996" y="7001"/>
                  </a:cubicBezTo>
                  <a:cubicBezTo>
                    <a:pt x="2385" y="7106"/>
                    <a:pt x="2858" y="7182"/>
                    <a:pt x="3394" y="7182"/>
                  </a:cubicBezTo>
                  <a:cubicBezTo>
                    <a:pt x="4429" y="7182"/>
                    <a:pt x="5716" y="6890"/>
                    <a:pt x="7169" y="5952"/>
                  </a:cubicBezTo>
                  <a:cubicBezTo>
                    <a:pt x="7176" y="5945"/>
                    <a:pt x="7189" y="5924"/>
                    <a:pt x="7182" y="5917"/>
                  </a:cubicBezTo>
                  <a:cubicBezTo>
                    <a:pt x="7176" y="5910"/>
                    <a:pt x="7176" y="5889"/>
                    <a:pt x="7162" y="5882"/>
                  </a:cubicBezTo>
                  <a:lnTo>
                    <a:pt x="5361" y="4818"/>
                  </a:lnTo>
                  <a:lnTo>
                    <a:pt x="5361" y="42"/>
                  </a:lnTo>
                  <a:cubicBezTo>
                    <a:pt x="5361" y="14"/>
                    <a:pt x="5340" y="1"/>
                    <a:pt x="5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46;p49">
              <a:extLst>
                <a:ext uri="{FF2B5EF4-FFF2-40B4-BE49-F238E27FC236}">
                  <a16:creationId xmlns:a16="http://schemas.microsoft.com/office/drawing/2014/main" id="{A5CB56F8-31A4-7E73-D7F7-E1A3AFE94B7F}"/>
                </a:ext>
              </a:extLst>
            </p:cNvPr>
            <p:cNvSpPr/>
            <p:nvPr/>
          </p:nvSpPr>
          <p:spPr>
            <a:xfrm>
              <a:off x="2304477" y="3037827"/>
              <a:ext cx="692638" cy="693291"/>
            </a:xfrm>
            <a:custGeom>
              <a:avLst/>
              <a:gdLst/>
              <a:ahLst/>
              <a:cxnLst/>
              <a:rect l="l" t="t" r="r" b="b"/>
              <a:pathLst>
                <a:path w="7419" h="7426" extrusionOk="0">
                  <a:moveTo>
                    <a:pt x="3713" y="1"/>
                  </a:moveTo>
                  <a:cubicBezTo>
                    <a:pt x="1662" y="1"/>
                    <a:pt x="1" y="1662"/>
                    <a:pt x="1" y="3713"/>
                  </a:cubicBezTo>
                  <a:cubicBezTo>
                    <a:pt x="1" y="5764"/>
                    <a:pt x="1662" y="7425"/>
                    <a:pt x="3713" y="7425"/>
                  </a:cubicBezTo>
                  <a:cubicBezTo>
                    <a:pt x="5757" y="7425"/>
                    <a:pt x="7419" y="5764"/>
                    <a:pt x="7419" y="3713"/>
                  </a:cubicBezTo>
                  <a:cubicBezTo>
                    <a:pt x="7419" y="1662"/>
                    <a:pt x="5757" y="1"/>
                    <a:pt x="3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47;p49">
              <a:extLst>
                <a:ext uri="{FF2B5EF4-FFF2-40B4-BE49-F238E27FC236}">
                  <a16:creationId xmlns:a16="http://schemas.microsoft.com/office/drawing/2014/main" id="{B02B79FA-B47F-965C-1BAF-63EF7FD75FA4}"/>
                </a:ext>
              </a:extLst>
            </p:cNvPr>
            <p:cNvSpPr/>
            <p:nvPr/>
          </p:nvSpPr>
          <p:spPr>
            <a:xfrm>
              <a:off x="2932142" y="3502862"/>
              <a:ext cx="151990" cy="168888"/>
            </a:xfrm>
            <a:custGeom>
              <a:avLst/>
              <a:gdLst/>
              <a:ahLst/>
              <a:cxnLst/>
              <a:rect l="l" t="t" r="r" b="b"/>
              <a:pathLst>
                <a:path w="1628" h="1809" extrusionOk="0">
                  <a:moveTo>
                    <a:pt x="775" y="0"/>
                  </a:moveTo>
                  <a:cubicBezTo>
                    <a:pt x="418" y="0"/>
                    <a:pt x="244" y="282"/>
                    <a:pt x="244" y="282"/>
                  </a:cubicBezTo>
                  <a:cubicBezTo>
                    <a:pt x="209" y="658"/>
                    <a:pt x="14" y="1659"/>
                    <a:pt x="0" y="1659"/>
                  </a:cubicBezTo>
                  <a:cubicBezTo>
                    <a:pt x="142" y="1784"/>
                    <a:pt x="309" y="1809"/>
                    <a:pt x="420" y="1809"/>
                  </a:cubicBezTo>
                  <a:cubicBezTo>
                    <a:pt x="494" y="1809"/>
                    <a:pt x="543" y="1798"/>
                    <a:pt x="543" y="1798"/>
                  </a:cubicBezTo>
                  <a:cubicBezTo>
                    <a:pt x="1377" y="1624"/>
                    <a:pt x="1627" y="268"/>
                    <a:pt x="1071" y="60"/>
                  </a:cubicBezTo>
                  <a:cubicBezTo>
                    <a:pt x="961" y="17"/>
                    <a:pt x="862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48;p49">
              <a:extLst>
                <a:ext uri="{FF2B5EF4-FFF2-40B4-BE49-F238E27FC236}">
                  <a16:creationId xmlns:a16="http://schemas.microsoft.com/office/drawing/2014/main" id="{5FB01FE2-F786-55BB-2A12-13BBA93FCCA1}"/>
                </a:ext>
              </a:extLst>
            </p:cNvPr>
            <p:cNvSpPr/>
            <p:nvPr/>
          </p:nvSpPr>
          <p:spPr>
            <a:xfrm>
              <a:off x="2928221" y="3498754"/>
              <a:ext cx="139013" cy="177197"/>
            </a:xfrm>
            <a:custGeom>
              <a:avLst/>
              <a:gdLst/>
              <a:ahLst/>
              <a:cxnLst/>
              <a:rect l="l" t="t" r="r" b="b"/>
              <a:pathLst>
                <a:path w="1489" h="1898" extrusionOk="0">
                  <a:moveTo>
                    <a:pt x="809" y="93"/>
                  </a:moveTo>
                  <a:cubicBezTo>
                    <a:pt x="894" y="93"/>
                    <a:pt x="991" y="110"/>
                    <a:pt x="1099" y="152"/>
                  </a:cubicBezTo>
                  <a:cubicBezTo>
                    <a:pt x="1287" y="222"/>
                    <a:pt x="1391" y="451"/>
                    <a:pt x="1363" y="764"/>
                  </a:cubicBezTo>
                  <a:cubicBezTo>
                    <a:pt x="1328" y="1209"/>
                    <a:pt x="1043" y="1703"/>
                    <a:pt x="578" y="1800"/>
                  </a:cubicBezTo>
                  <a:cubicBezTo>
                    <a:pt x="572" y="1800"/>
                    <a:pt x="528" y="1809"/>
                    <a:pt x="463" y="1809"/>
                  </a:cubicBezTo>
                  <a:cubicBezTo>
                    <a:pt x="366" y="1809"/>
                    <a:pt x="223" y="1789"/>
                    <a:pt x="98" y="1689"/>
                  </a:cubicBezTo>
                  <a:cubicBezTo>
                    <a:pt x="133" y="1522"/>
                    <a:pt x="300" y="695"/>
                    <a:pt x="334" y="340"/>
                  </a:cubicBezTo>
                  <a:cubicBezTo>
                    <a:pt x="361" y="292"/>
                    <a:pt x="517" y="93"/>
                    <a:pt x="809" y="93"/>
                  </a:cubicBezTo>
                  <a:close/>
                  <a:moveTo>
                    <a:pt x="818" y="1"/>
                  </a:moveTo>
                  <a:cubicBezTo>
                    <a:pt x="437" y="1"/>
                    <a:pt x="244" y="293"/>
                    <a:pt x="244" y="298"/>
                  </a:cubicBezTo>
                  <a:cubicBezTo>
                    <a:pt x="237" y="298"/>
                    <a:pt x="237" y="305"/>
                    <a:pt x="237" y="312"/>
                  </a:cubicBezTo>
                  <a:cubicBezTo>
                    <a:pt x="209" y="688"/>
                    <a:pt x="1" y="1682"/>
                    <a:pt x="1" y="1689"/>
                  </a:cubicBezTo>
                  <a:cubicBezTo>
                    <a:pt x="1" y="1703"/>
                    <a:pt x="8" y="1724"/>
                    <a:pt x="21" y="1731"/>
                  </a:cubicBezTo>
                  <a:cubicBezTo>
                    <a:pt x="174" y="1870"/>
                    <a:pt x="355" y="1897"/>
                    <a:pt x="473" y="1897"/>
                  </a:cubicBezTo>
                  <a:cubicBezTo>
                    <a:pt x="520" y="1897"/>
                    <a:pt x="557" y="1894"/>
                    <a:pt x="576" y="1894"/>
                  </a:cubicBezTo>
                  <a:cubicBezTo>
                    <a:pt x="586" y="1894"/>
                    <a:pt x="592" y="1895"/>
                    <a:pt x="592" y="1897"/>
                  </a:cubicBezTo>
                  <a:cubicBezTo>
                    <a:pt x="1106" y="1786"/>
                    <a:pt x="1419" y="1251"/>
                    <a:pt x="1454" y="778"/>
                  </a:cubicBezTo>
                  <a:cubicBezTo>
                    <a:pt x="1488" y="417"/>
                    <a:pt x="1356" y="152"/>
                    <a:pt x="1134" y="62"/>
                  </a:cubicBezTo>
                  <a:cubicBezTo>
                    <a:pt x="1017" y="18"/>
                    <a:pt x="912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49;p49">
              <a:extLst>
                <a:ext uri="{FF2B5EF4-FFF2-40B4-BE49-F238E27FC236}">
                  <a16:creationId xmlns:a16="http://schemas.microsoft.com/office/drawing/2014/main" id="{4F3077CE-E98C-641C-82A1-79C856C0ABED}"/>
                </a:ext>
              </a:extLst>
            </p:cNvPr>
            <p:cNvSpPr/>
            <p:nvPr/>
          </p:nvSpPr>
          <p:spPr>
            <a:xfrm>
              <a:off x="2945120" y="3549076"/>
              <a:ext cx="79916" cy="56109"/>
            </a:xfrm>
            <a:custGeom>
              <a:avLst/>
              <a:gdLst/>
              <a:ahLst/>
              <a:cxnLst/>
              <a:rect l="l" t="t" r="r" b="b"/>
              <a:pathLst>
                <a:path w="856" h="601" extrusionOk="0">
                  <a:moveTo>
                    <a:pt x="711" y="0"/>
                  </a:moveTo>
                  <a:cubicBezTo>
                    <a:pt x="666" y="0"/>
                    <a:pt x="611" y="6"/>
                    <a:pt x="550" y="24"/>
                  </a:cubicBezTo>
                  <a:cubicBezTo>
                    <a:pt x="404" y="72"/>
                    <a:pt x="188" y="197"/>
                    <a:pt x="14" y="566"/>
                  </a:cubicBezTo>
                  <a:cubicBezTo>
                    <a:pt x="0" y="580"/>
                    <a:pt x="14" y="594"/>
                    <a:pt x="21" y="601"/>
                  </a:cubicBezTo>
                  <a:lnTo>
                    <a:pt x="28" y="601"/>
                  </a:lnTo>
                  <a:cubicBezTo>
                    <a:pt x="35" y="601"/>
                    <a:pt x="49" y="594"/>
                    <a:pt x="49" y="594"/>
                  </a:cubicBezTo>
                  <a:cubicBezTo>
                    <a:pt x="273" y="131"/>
                    <a:pt x="551" y="54"/>
                    <a:pt x="705" y="54"/>
                  </a:cubicBezTo>
                  <a:cubicBezTo>
                    <a:pt x="771" y="54"/>
                    <a:pt x="814" y="68"/>
                    <a:pt x="821" y="72"/>
                  </a:cubicBezTo>
                  <a:cubicBezTo>
                    <a:pt x="835" y="72"/>
                    <a:pt x="855" y="58"/>
                    <a:pt x="855" y="51"/>
                  </a:cubicBezTo>
                  <a:cubicBezTo>
                    <a:pt x="855" y="38"/>
                    <a:pt x="849" y="17"/>
                    <a:pt x="835" y="17"/>
                  </a:cubicBezTo>
                  <a:cubicBezTo>
                    <a:pt x="835" y="17"/>
                    <a:pt x="787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50;p49">
              <a:extLst>
                <a:ext uri="{FF2B5EF4-FFF2-40B4-BE49-F238E27FC236}">
                  <a16:creationId xmlns:a16="http://schemas.microsoft.com/office/drawing/2014/main" id="{951C2DF8-AB48-B78D-35C0-ACE8F551C6A9}"/>
                </a:ext>
              </a:extLst>
            </p:cNvPr>
            <p:cNvSpPr/>
            <p:nvPr/>
          </p:nvSpPr>
          <p:spPr>
            <a:xfrm>
              <a:off x="2966499" y="3568216"/>
              <a:ext cx="33890" cy="68806"/>
            </a:xfrm>
            <a:custGeom>
              <a:avLst/>
              <a:gdLst/>
              <a:ahLst/>
              <a:cxnLst/>
              <a:rect l="l" t="t" r="r" b="b"/>
              <a:pathLst>
                <a:path w="363" h="737" extrusionOk="0">
                  <a:moveTo>
                    <a:pt x="30" y="0"/>
                  </a:moveTo>
                  <a:cubicBezTo>
                    <a:pt x="21" y="0"/>
                    <a:pt x="13" y="9"/>
                    <a:pt x="8" y="13"/>
                  </a:cubicBezTo>
                  <a:cubicBezTo>
                    <a:pt x="1" y="27"/>
                    <a:pt x="8" y="41"/>
                    <a:pt x="15" y="48"/>
                  </a:cubicBezTo>
                  <a:cubicBezTo>
                    <a:pt x="15" y="48"/>
                    <a:pt x="244" y="173"/>
                    <a:pt x="286" y="368"/>
                  </a:cubicBezTo>
                  <a:cubicBezTo>
                    <a:pt x="307" y="472"/>
                    <a:pt x="272" y="590"/>
                    <a:pt x="182" y="695"/>
                  </a:cubicBezTo>
                  <a:cubicBezTo>
                    <a:pt x="175" y="702"/>
                    <a:pt x="175" y="716"/>
                    <a:pt x="182" y="729"/>
                  </a:cubicBezTo>
                  <a:cubicBezTo>
                    <a:pt x="188" y="736"/>
                    <a:pt x="188" y="736"/>
                    <a:pt x="202" y="736"/>
                  </a:cubicBezTo>
                  <a:cubicBezTo>
                    <a:pt x="202" y="736"/>
                    <a:pt x="209" y="736"/>
                    <a:pt x="223" y="729"/>
                  </a:cubicBezTo>
                  <a:cubicBezTo>
                    <a:pt x="321" y="604"/>
                    <a:pt x="362" y="479"/>
                    <a:pt x="341" y="361"/>
                  </a:cubicBezTo>
                  <a:cubicBezTo>
                    <a:pt x="293" y="145"/>
                    <a:pt x="49" y="13"/>
                    <a:pt x="42" y="6"/>
                  </a:cubicBezTo>
                  <a:cubicBezTo>
                    <a:pt x="38" y="2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51;p49">
              <a:extLst>
                <a:ext uri="{FF2B5EF4-FFF2-40B4-BE49-F238E27FC236}">
                  <a16:creationId xmlns:a16="http://schemas.microsoft.com/office/drawing/2014/main" id="{EBBAA96A-57B8-3640-3A25-380788AF9048}"/>
                </a:ext>
              </a:extLst>
            </p:cNvPr>
            <p:cNvSpPr/>
            <p:nvPr/>
          </p:nvSpPr>
          <p:spPr>
            <a:xfrm>
              <a:off x="2227268" y="3502862"/>
              <a:ext cx="151990" cy="168888"/>
            </a:xfrm>
            <a:custGeom>
              <a:avLst/>
              <a:gdLst/>
              <a:ahLst/>
              <a:cxnLst/>
              <a:rect l="l" t="t" r="r" b="b"/>
              <a:pathLst>
                <a:path w="1628" h="1809" extrusionOk="0">
                  <a:moveTo>
                    <a:pt x="853" y="0"/>
                  </a:moveTo>
                  <a:cubicBezTo>
                    <a:pt x="765" y="0"/>
                    <a:pt x="666" y="17"/>
                    <a:pt x="556" y="60"/>
                  </a:cubicBezTo>
                  <a:cubicBezTo>
                    <a:pt x="0" y="268"/>
                    <a:pt x="250" y="1624"/>
                    <a:pt x="1085" y="1798"/>
                  </a:cubicBezTo>
                  <a:cubicBezTo>
                    <a:pt x="1085" y="1798"/>
                    <a:pt x="1134" y="1809"/>
                    <a:pt x="1208" y="1809"/>
                  </a:cubicBezTo>
                  <a:cubicBezTo>
                    <a:pt x="1318" y="1809"/>
                    <a:pt x="1485" y="1784"/>
                    <a:pt x="1627" y="1659"/>
                  </a:cubicBezTo>
                  <a:cubicBezTo>
                    <a:pt x="1620" y="1659"/>
                    <a:pt x="1418" y="658"/>
                    <a:pt x="1384" y="282"/>
                  </a:cubicBezTo>
                  <a:cubicBezTo>
                    <a:pt x="1384" y="282"/>
                    <a:pt x="1209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2;p49">
              <a:extLst>
                <a:ext uri="{FF2B5EF4-FFF2-40B4-BE49-F238E27FC236}">
                  <a16:creationId xmlns:a16="http://schemas.microsoft.com/office/drawing/2014/main" id="{49E5737C-9E1E-CE29-4C02-FE5458EFE5E8}"/>
                </a:ext>
              </a:extLst>
            </p:cNvPr>
            <p:cNvSpPr/>
            <p:nvPr/>
          </p:nvSpPr>
          <p:spPr>
            <a:xfrm>
              <a:off x="2245380" y="3497914"/>
              <a:ext cx="137706" cy="178038"/>
            </a:xfrm>
            <a:custGeom>
              <a:avLst/>
              <a:gdLst/>
              <a:ahLst/>
              <a:cxnLst/>
              <a:rect l="l" t="t" r="r" b="b"/>
              <a:pathLst>
                <a:path w="1475" h="1907" extrusionOk="0">
                  <a:moveTo>
                    <a:pt x="661" y="99"/>
                  </a:moveTo>
                  <a:cubicBezTo>
                    <a:pt x="953" y="99"/>
                    <a:pt x="1113" y="301"/>
                    <a:pt x="1141" y="342"/>
                  </a:cubicBezTo>
                  <a:cubicBezTo>
                    <a:pt x="1183" y="697"/>
                    <a:pt x="1343" y="1524"/>
                    <a:pt x="1377" y="1691"/>
                  </a:cubicBezTo>
                  <a:cubicBezTo>
                    <a:pt x="1243" y="1790"/>
                    <a:pt x="1093" y="1809"/>
                    <a:pt x="999" y="1809"/>
                  </a:cubicBezTo>
                  <a:cubicBezTo>
                    <a:pt x="941" y="1809"/>
                    <a:pt x="905" y="1802"/>
                    <a:pt x="905" y="1802"/>
                  </a:cubicBezTo>
                  <a:cubicBezTo>
                    <a:pt x="432" y="1705"/>
                    <a:pt x="147" y="1211"/>
                    <a:pt x="112" y="766"/>
                  </a:cubicBezTo>
                  <a:cubicBezTo>
                    <a:pt x="91" y="453"/>
                    <a:pt x="189" y="217"/>
                    <a:pt x="383" y="148"/>
                  </a:cubicBezTo>
                  <a:cubicBezTo>
                    <a:pt x="488" y="113"/>
                    <a:pt x="571" y="99"/>
                    <a:pt x="661" y="99"/>
                  </a:cubicBezTo>
                  <a:close/>
                  <a:moveTo>
                    <a:pt x="663" y="1"/>
                  </a:moveTo>
                  <a:cubicBezTo>
                    <a:pt x="570" y="1"/>
                    <a:pt x="465" y="19"/>
                    <a:pt x="348" y="64"/>
                  </a:cubicBezTo>
                  <a:cubicBezTo>
                    <a:pt x="119" y="148"/>
                    <a:pt x="1" y="426"/>
                    <a:pt x="22" y="773"/>
                  </a:cubicBezTo>
                  <a:cubicBezTo>
                    <a:pt x="56" y="1253"/>
                    <a:pt x="369" y="1788"/>
                    <a:pt x="884" y="1900"/>
                  </a:cubicBezTo>
                  <a:cubicBezTo>
                    <a:pt x="884" y="1900"/>
                    <a:pt x="939" y="1906"/>
                    <a:pt x="1009" y="1906"/>
                  </a:cubicBezTo>
                  <a:cubicBezTo>
                    <a:pt x="1127" y="1906"/>
                    <a:pt x="1301" y="1879"/>
                    <a:pt x="1461" y="1733"/>
                  </a:cubicBezTo>
                  <a:cubicBezTo>
                    <a:pt x="1475" y="1726"/>
                    <a:pt x="1475" y="1705"/>
                    <a:pt x="1475" y="1691"/>
                  </a:cubicBezTo>
                  <a:cubicBezTo>
                    <a:pt x="1475" y="1677"/>
                    <a:pt x="1273" y="690"/>
                    <a:pt x="1238" y="314"/>
                  </a:cubicBezTo>
                  <a:cubicBezTo>
                    <a:pt x="1238" y="314"/>
                    <a:pt x="1231" y="307"/>
                    <a:pt x="1231" y="301"/>
                  </a:cubicBezTo>
                  <a:cubicBezTo>
                    <a:pt x="1226" y="301"/>
                    <a:pt x="1041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53;p49">
              <a:extLst>
                <a:ext uri="{FF2B5EF4-FFF2-40B4-BE49-F238E27FC236}">
                  <a16:creationId xmlns:a16="http://schemas.microsoft.com/office/drawing/2014/main" id="{024A4589-40A2-6E7C-7AE7-515906674149}"/>
                </a:ext>
              </a:extLst>
            </p:cNvPr>
            <p:cNvSpPr/>
            <p:nvPr/>
          </p:nvSpPr>
          <p:spPr>
            <a:xfrm>
              <a:off x="2284965" y="3548423"/>
              <a:ext cx="80663" cy="56763"/>
            </a:xfrm>
            <a:custGeom>
              <a:avLst/>
              <a:gdLst/>
              <a:ahLst/>
              <a:cxnLst/>
              <a:rect l="l" t="t" r="r" b="b"/>
              <a:pathLst>
                <a:path w="864" h="608" extrusionOk="0">
                  <a:moveTo>
                    <a:pt x="158" y="0"/>
                  </a:moveTo>
                  <a:cubicBezTo>
                    <a:pt x="82" y="0"/>
                    <a:pt x="33" y="17"/>
                    <a:pt x="29" y="17"/>
                  </a:cubicBezTo>
                  <a:cubicBezTo>
                    <a:pt x="8" y="24"/>
                    <a:pt x="1" y="31"/>
                    <a:pt x="8" y="52"/>
                  </a:cubicBezTo>
                  <a:cubicBezTo>
                    <a:pt x="15" y="65"/>
                    <a:pt x="36" y="65"/>
                    <a:pt x="43" y="65"/>
                  </a:cubicBezTo>
                  <a:cubicBezTo>
                    <a:pt x="51" y="63"/>
                    <a:pt x="94" y="50"/>
                    <a:pt x="160" y="50"/>
                  </a:cubicBezTo>
                  <a:cubicBezTo>
                    <a:pt x="314" y="50"/>
                    <a:pt x="590" y="123"/>
                    <a:pt x="814" y="587"/>
                  </a:cubicBezTo>
                  <a:cubicBezTo>
                    <a:pt x="828" y="601"/>
                    <a:pt x="835" y="608"/>
                    <a:pt x="842" y="608"/>
                  </a:cubicBezTo>
                  <a:cubicBezTo>
                    <a:pt x="849" y="608"/>
                    <a:pt x="849" y="608"/>
                    <a:pt x="842" y="601"/>
                  </a:cubicBezTo>
                  <a:cubicBezTo>
                    <a:pt x="849" y="587"/>
                    <a:pt x="863" y="573"/>
                    <a:pt x="849" y="566"/>
                  </a:cubicBezTo>
                  <a:cubicBezTo>
                    <a:pt x="675" y="198"/>
                    <a:pt x="460" y="65"/>
                    <a:pt x="314" y="24"/>
                  </a:cubicBezTo>
                  <a:cubicBezTo>
                    <a:pt x="255" y="6"/>
                    <a:pt x="202" y="0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54;p49">
              <a:extLst>
                <a:ext uri="{FF2B5EF4-FFF2-40B4-BE49-F238E27FC236}">
                  <a16:creationId xmlns:a16="http://schemas.microsoft.com/office/drawing/2014/main" id="{825E3F28-CC37-1830-35C9-0BC07CC87CB5}"/>
                </a:ext>
              </a:extLst>
            </p:cNvPr>
            <p:cNvSpPr/>
            <p:nvPr/>
          </p:nvSpPr>
          <p:spPr>
            <a:xfrm>
              <a:off x="2311573" y="3568216"/>
              <a:ext cx="34543" cy="68806"/>
            </a:xfrm>
            <a:custGeom>
              <a:avLst/>
              <a:gdLst/>
              <a:ahLst/>
              <a:cxnLst/>
              <a:rect l="l" t="t" r="r" b="b"/>
              <a:pathLst>
                <a:path w="370" h="737" extrusionOk="0">
                  <a:moveTo>
                    <a:pt x="334" y="0"/>
                  </a:moveTo>
                  <a:cubicBezTo>
                    <a:pt x="329" y="0"/>
                    <a:pt x="325" y="2"/>
                    <a:pt x="321" y="6"/>
                  </a:cubicBezTo>
                  <a:cubicBezTo>
                    <a:pt x="314" y="13"/>
                    <a:pt x="71" y="145"/>
                    <a:pt x="29" y="361"/>
                  </a:cubicBezTo>
                  <a:cubicBezTo>
                    <a:pt x="1" y="486"/>
                    <a:pt x="43" y="604"/>
                    <a:pt x="140" y="729"/>
                  </a:cubicBezTo>
                  <a:cubicBezTo>
                    <a:pt x="140" y="736"/>
                    <a:pt x="147" y="736"/>
                    <a:pt x="161" y="736"/>
                  </a:cubicBezTo>
                  <a:cubicBezTo>
                    <a:pt x="168" y="736"/>
                    <a:pt x="175" y="736"/>
                    <a:pt x="182" y="729"/>
                  </a:cubicBezTo>
                  <a:cubicBezTo>
                    <a:pt x="196" y="716"/>
                    <a:pt x="196" y="702"/>
                    <a:pt x="182" y="695"/>
                  </a:cubicBezTo>
                  <a:cubicBezTo>
                    <a:pt x="98" y="576"/>
                    <a:pt x="64" y="472"/>
                    <a:pt x="77" y="368"/>
                  </a:cubicBezTo>
                  <a:cubicBezTo>
                    <a:pt x="119" y="166"/>
                    <a:pt x="349" y="48"/>
                    <a:pt x="349" y="48"/>
                  </a:cubicBezTo>
                  <a:cubicBezTo>
                    <a:pt x="356" y="41"/>
                    <a:pt x="369" y="20"/>
                    <a:pt x="356" y="13"/>
                  </a:cubicBezTo>
                  <a:cubicBezTo>
                    <a:pt x="351" y="9"/>
                    <a:pt x="343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5;p49">
              <a:extLst>
                <a:ext uri="{FF2B5EF4-FFF2-40B4-BE49-F238E27FC236}">
                  <a16:creationId xmlns:a16="http://schemas.microsoft.com/office/drawing/2014/main" id="{20301891-FF10-21E4-F891-09A84F04391F}"/>
                </a:ext>
              </a:extLst>
            </p:cNvPr>
            <p:cNvSpPr/>
            <p:nvPr/>
          </p:nvSpPr>
          <p:spPr>
            <a:xfrm>
              <a:off x="2346023" y="3130629"/>
              <a:ext cx="623832" cy="788892"/>
            </a:xfrm>
            <a:custGeom>
              <a:avLst/>
              <a:gdLst/>
              <a:ahLst/>
              <a:cxnLst/>
              <a:rect l="l" t="t" r="r" b="b"/>
              <a:pathLst>
                <a:path w="6682" h="8450" extrusionOk="0">
                  <a:moveTo>
                    <a:pt x="3268" y="1"/>
                  </a:moveTo>
                  <a:cubicBezTo>
                    <a:pt x="35" y="1"/>
                    <a:pt x="35" y="3101"/>
                    <a:pt x="35" y="3101"/>
                  </a:cubicBezTo>
                  <a:cubicBezTo>
                    <a:pt x="35" y="3101"/>
                    <a:pt x="0" y="5430"/>
                    <a:pt x="682" y="6744"/>
                  </a:cubicBezTo>
                  <a:cubicBezTo>
                    <a:pt x="1345" y="8003"/>
                    <a:pt x="2163" y="8449"/>
                    <a:pt x="3247" y="8449"/>
                  </a:cubicBezTo>
                  <a:cubicBezTo>
                    <a:pt x="3288" y="8449"/>
                    <a:pt x="3330" y="8449"/>
                    <a:pt x="3372" y="8448"/>
                  </a:cubicBezTo>
                  <a:cubicBezTo>
                    <a:pt x="4519" y="8413"/>
                    <a:pt x="5395" y="7871"/>
                    <a:pt x="5924" y="6856"/>
                  </a:cubicBezTo>
                  <a:cubicBezTo>
                    <a:pt x="6487" y="5778"/>
                    <a:pt x="6577" y="3963"/>
                    <a:pt x="6577" y="3094"/>
                  </a:cubicBezTo>
                  <a:cubicBezTo>
                    <a:pt x="6577" y="3094"/>
                    <a:pt x="6682" y="8"/>
                    <a:pt x="3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56;p49">
              <a:extLst>
                <a:ext uri="{FF2B5EF4-FFF2-40B4-BE49-F238E27FC236}">
                  <a16:creationId xmlns:a16="http://schemas.microsoft.com/office/drawing/2014/main" id="{F545606B-49F2-EA60-68F3-B094ABDE9741}"/>
                </a:ext>
              </a:extLst>
            </p:cNvPr>
            <p:cNvSpPr/>
            <p:nvPr/>
          </p:nvSpPr>
          <p:spPr>
            <a:xfrm>
              <a:off x="2341448" y="3126708"/>
              <a:ext cx="625139" cy="798508"/>
            </a:xfrm>
            <a:custGeom>
              <a:avLst/>
              <a:gdLst/>
              <a:ahLst/>
              <a:cxnLst/>
              <a:rect l="l" t="t" r="r" b="b"/>
              <a:pathLst>
                <a:path w="6696" h="8553" extrusionOk="0">
                  <a:moveTo>
                    <a:pt x="3324" y="105"/>
                  </a:moveTo>
                  <a:cubicBezTo>
                    <a:pt x="4367" y="105"/>
                    <a:pt x="5180" y="397"/>
                    <a:pt x="5757" y="974"/>
                  </a:cubicBezTo>
                  <a:cubicBezTo>
                    <a:pt x="6612" y="1857"/>
                    <a:pt x="6578" y="3122"/>
                    <a:pt x="6578" y="3136"/>
                  </a:cubicBezTo>
                  <a:cubicBezTo>
                    <a:pt x="6578" y="3727"/>
                    <a:pt x="6529" y="5723"/>
                    <a:pt x="5931" y="6884"/>
                  </a:cubicBezTo>
                  <a:cubicBezTo>
                    <a:pt x="5410" y="7871"/>
                    <a:pt x="4541" y="8413"/>
                    <a:pt x="3414" y="8448"/>
                  </a:cubicBezTo>
                  <a:cubicBezTo>
                    <a:pt x="3375" y="8449"/>
                    <a:pt x="3337" y="8450"/>
                    <a:pt x="3299" y="8450"/>
                  </a:cubicBezTo>
                  <a:cubicBezTo>
                    <a:pt x="2141" y="8450"/>
                    <a:pt x="1385" y="7937"/>
                    <a:pt x="779" y="6765"/>
                  </a:cubicBezTo>
                  <a:cubicBezTo>
                    <a:pt x="105" y="5479"/>
                    <a:pt x="133" y="3178"/>
                    <a:pt x="133" y="3150"/>
                  </a:cubicBezTo>
                  <a:cubicBezTo>
                    <a:pt x="133" y="3143"/>
                    <a:pt x="140" y="2379"/>
                    <a:pt x="536" y="1621"/>
                  </a:cubicBezTo>
                  <a:cubicBezTo>
                    <a:pt x="1064" y="613"/>
                    <a:pt x="2003" y="105"/>
                    <a:pt x="3324" y="105"/>
                  </a:cubicBezTo>
                  <a:close/>
                  <a:moveTo>
                    <a:pt x="3310" y="1"/>
                  </a:moveTo>
                  <a:cubicBezTo>
                    <a:pt x="63" y="1"/>
                    <a:pt x="29" y="3116"/>
                    <a:pt x="29" y="3150"/>
                  </a:cubicBezTo>
                  <a:cubicBezTo>
                    <a:pt x="29" y="3178"/>
                    <a:pt x="1" y="5507"/>
                    <a:pt x="689" y="6821"/>
                  </a:cubicBezTo>
                  <a:cubicBezTo>
                    <a:pt x="1322" y="8031"/>
                    <a:pt x="2107" y="8552"/>
                    <a:pt x="3303" y="8552"/>
                  </a:cubicBezTo>
                  <a:lnTo>
                    <a:pt x="3407" y="8552"/>
                  </a:lnTo>
                  <a:cubicBezTo>
                    <a:pt x="4575" y="8517"/>
                    <a:pt x="5465" y="7961"/>
                    <a:pt x="6008" y="6932"/>
                  </a:cubicBezTo>
                  <a:cubicBezTo>
                    <a:pt x="6626" y="5757"/>
                    <a:pt x="6668" y="3734"/>
                    <a:pt x="6668" y="3143"/>
                  </a:cubicBezTo>
                  <a:cubicBezTo>
                    <a:pt x="6675" y="3102"/>
                    <a:pt x="6696" y="1815"/>
                    <a:pt x="5813" y="912"/>
                  </a:cubicBezTo>
                  <a:cubicBezTo>
                    <a:pt x="5236" y="300"/>
                    <a:pt x="4388" y="1"/>
                    <a:pt x="3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57;p49">
              <a:extLst>
                <a:ext uri="{FF2B5EF4-FFF2-40B4-BE49-F238E27FC236}">
                  <a16:creationId xmlns:a16="http://schemas.microsoft.com/office/drawing/2014/main" id="{49141380-613C-7C85-DA35-2F6F709939A0}"/>
                </a:ext>
              </a:extLst>
            </p:cNvPr>
            <p:cNvSpPr/>
            <p:nvPr/>
          </p:nvSpPr>
          <p:spPr>
            <a:xfrm>
              <a:off x="2632921" y="3551877"/>
              <a:ext cx="46120" cy="77395"/>
            </a:xfrm>
            <a:custGeom>
              <a:avLst/>
              <a:gdLst/>
              <a:ahLst/>
              <a:cxnLst/>
              <a:rect l="l" t="t" r="r" b="b"/>
              <a:pathLst>
                <a:path w="494" h="829" extrusionOk="0">
                  <a:moveTo>
                    <a:pt x="0" y="1"/>
                  </a:moveTo>
                  <a:lnTo>
                    <a:pt x="0" y="592"/>
                  </a:lnTo>
                  <a:cubicBezTo>
                    <a:pt x="0" y="626"/>
                    <a:pt x="7" y="647"/>
                    <a:pt x="21" y="682"/>
                  </a:cubicBezTo>
                  <a:cubicBezTo>
                    <a:pt x="55" y="778"/>
                    <a:pt x="150" y="829"/>
                    <a:pt x="244" y="829"/>
                  </a:cubicBezTo>
                  <a:cubicBezTo>
                    <a:pt x="265" y="829"/>
                    <a:pt x="286" y="826"/>
                    <a:pt x="306" y="821"/>
                  </a:cubicBezTo>
                  <a:lnTo>
                    <a:pt x="494" y="7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58;p49">
              <a:extLst>
                <a:ext uri="{FF2B5EF4-FFF2-40B4-BE49-F238E27FC236}">
                  <a16:creationId xmlns:a16="http://schemas.microsoft.com/office/drawing/2014/main" id="{3577A9D6-7320-294C-E367-654CD2ACA98B}"/>
                </a:ext>
              </a:extLst>
            </p:cNvPr>
            <p:cNvSpPr/>
            <p:nvPr/>
          </p:nvSpPr>
          <p:spPr>
            <a:xfrm>
              <a:off x="2629653" y="3548610"/>
              <a:ext cx="53962" cy="83184"/>
            </a:xfrm>
            <a:custGeom>
              <a:avLst/>
              <a:gdLst/>
              <a:ahLst/>
              <a:cxnLst/>
              <a:rect l="l" t="t" r="r" b="b"/>
              <a:pathLst>
                <a:path w="578" h="891" extrusionOk="0">
                  <a:moveTo>
                    <a:pt x="35" y="1"/>
                  </a:moveTo>
                  <a:cubicBezTo>
                    <a:pt x="21" y="1"/>
                    <a:pt x="1" y="15"/>
                    <a:pt x="1" y="36"/>
                  </a:cubicBezTo>
                  <a:lnTo>
                    <a:pt x="1" y="627"/>
                  </a:lnTo>
                  <a:cubicBezTo>
                    <a:pt x="1" y="661"/>
                    <a:pt x="1" y="696"/>
                    <a:pt x="21" y="731"/>
                  </a:cubicBezTo>
                  <a:cubicBezTo>
                    <a:pt x="63" y="835"/>
                    <a:pt x="167" y="891"/>
                    <a:pt x="279" y="891"/>
                  </a:cubicBezTo>
                  <a:cubicBezTo>
                    <a:pt x="306" y="891"/>
                    <a:pt x="334" y="891"/>
                    <a:pt x="348" y="884"/>
                  </a:cubicBezTo>
                  <a:lnTo>
                    <a:pt x="543" y="828"/>
                  </a:lnTo>
                  <a:cubicBezTo>
                    <a:pt x="557" y="828"/>
                    <a:pt x="578" y="807"/>
                    <a:pt x="564" y="786"/>
                  </a:cubicBezTo>
                  <a:cubicBezTo>
                    <a:pt x="564" y="774"/>
                    <a:pt x="548" y="757"/>
                    <a:pt x="530" y="757"/>
                  </a:cubicBezTo>
                  <a:cubicBezTo>
                    <a:pt x="528" y="757"/>
                    <a:pt x="525" y="758"/>
                    <a:pt x="522" y="759"/>
                  </a:cubicBezTo>
                  <a:lnTo>
                    <a:pt x="327" y="814"/>
                  </a:lnTo>
                  <a:cubicBezTo>
                    <a:pt x="311" y="819"/>
                    <a:pt x="295" y="822"/>
                    <a:pt x="278" y="822"/>
                  </a:cubicBezTo>
                  <a:cubicBezTo>
                    <a:pt x="200" y="822"/>
                    <a:pt x="120" y="772"/>
                    <a:pt x="91" y="703"/>
                  </a:cubicBezTo>
                  <a:cubicBezTo>
                    <a:pt x="77" y="675"/>
                    <a:pt x="70" y="647"/>
                    <a:pt x="70" y="627"/>
                  </a:cubicBezTo>
                  <a:lnTo>
                    <a:pt x="70" y="36"/>
                  </a:lnTo>
                  <a:cubicBezTo>
                    <a:pt x="70" y="15"/>
                    <a:pt x="49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9;p49">
              <a:extLst>
                <a:ext uri="{FF2B5EF4-FFF2-40B4-BE49-F238E27FC236}">
                  <a16:creationId xmlns:a16="http://schemas.microsoft.com/office/drawing/2014/main" id="{459C5B33-12C3-9E2E-71D4-490C567E7F44}"/>
                </a:ext>
              </a:extLst>
            </p:cNvPr>
            <p:cNvSpPr/>
            <p:nvPr/>
          </p:nvSpPr>
          <p:spPr>
            <a:xfrm>
              <a:off x="2488118" y="3481109"/>
              <a:ext cx="47520" cy="46867"/>
            </a:xfrm>
            <a:custGeom>
              <a:avLst/>
              <a:gdLst/>
              <a:ahLst/>
              <a:cxnLst/>
              <a:rect l="l" t="t" r="r" b="b"/>
              <a:pathLst>
                <a:path w="509" h="502" extrusionOk="0">
                  <a:moveTo>
                    <a:pt x="258" y="1"/>
                  </a:moveTo>
                  <a:cubicBezTo>
                    <a:pt x="119" y="1"/>
                    <a:pt x="1" y="112"/>
                    <a:pt x="1" y="251"/>
                  </a:cubicBezTo>
                  <a:cubicBezTo>
                    <a:pt x="1" y="390"/>
                    <a:pt x="119" y="501"/>
                    <a:pt x="258" y="501"/>
                  </a:cubicBezTo>
                  <a:cubicBezTo>
                    <a:pt x="397" y="501"/>
                    <a:pt x="509" y="390"/>
                    <a:pt x="509" y="251"/>
                  </a:cubicBezTo>
                  <a:cubicBezTo>
                    <a:pt x="509" y="112"/>
                    <a:pt x="397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60;p49">
              <a:extLst>
                <a:ext uri="{FF2B5EF4-FFF2-40B4-BE49-F238E27FC236}">
                  <a16:creationId xmlns:a16="http://schemas.microsoft.com/office/drawing/2014/main" id="{52E3C0DA-9F32-5022-D067-B54F030ED221}"/>
                </a:ext>
              </a:extLst>
            </p:cNvPr>
            <p:cNvSpPr/>
            <p:nvPr/>
          </p:nvSpPr>
          <p:spPr>
            <a:xfrm>
              <a:off x="2756904" y="3481109"/>
              <a:ext cx="47427" cy="46867"/>
            </a:xfrm>
            <a:custGeom>
              <a:avLst/>
              <a:gdLst/>
              <a:ahLst/>
              <a:cxnLst/>
              <a:rect l="l" t="t" r="r" b="b"/>
              <a:pathLst>
                <a:path w="508" h="502" extrusionOk="0">
                  <a:moveTo>
                    <a:pt x="257" y="1"/>
                  </a:moveTo>
                  <a:cubicBezTo>
                    <a:pt x="111" y="1"/>
                    <a:pt x="0" y="112"/>
                    <a:pt x="0" y="251"/>
                  </a:cubicBezTo>
                  <a:cubicBezTo>
                    <a:pt x="0" y="390"/>
                    <a:pt x="111" y="501"/>
                    <a:pt x="257" y="501"/>
                  </a:cubicBezTo>
                  <a:cubicBezTo>
                    <a:pt x="396" y="501"/>
                    <a:pt x="508" y="390"/>
                    <a:pt x="508" y="251"/>
                  </a:cubicBezTo>
                  <a:cubicBezTo>
                    <a:pt x="508" y="112"/>
                    <a:pt x="39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1;p49">
              <a:extLst>
                <a:ext uri="{FF2B5EF4-FFF2-40B4-BE49-F238E27FC236}">
                  <a16:creationId xmlns:a16="http://schemas.microsoft.com/office/drawing/2014/main" id="{9FDAD277-AB7D-638E-9996-E9137C30A2A9}"/>
                </a:ext>
              </a:extLst>
            </p:cNvPr>
            <p:cNvSpPr/>
            <p:nvPr/>
          </p:nvSpPr>
          <p:spPr>
            <a:xfrm>
              <a:off x="2494000" y="3528630"/>
              <a:ext cx="63672" cy="41545"/>
            </a:xfrm>
            <a:custGeom>
              <a:avLst/>
              <a:gdLst/>
              <a:ahLst/>
              <a:cxnLst/>
              <a:rect l="l" t="t" r="r" b="b"/>
              <a:pathLst>
                <a:path w="682" h="445" extrusionOk="0">
                  <a:moveTo>
                    <a:pt x="657" y="0"/>
                  </a:moveTo>
                  <a:cubicBezTo>
                    <a:pt x="653" y="0"/>
                    <a:pt x="649" y="2"/>
                    <a:pt x="647" y="6"/>
                  </a:cubicBezTo>
                  <a:lnTo>
                    <a:pt x="21" y="410"/>
                  </a:lnTo>
                  <a:cubicBezTo>
                    <a:pt x="14" y="410"/>
                    <a:pt x="1" y="430"/>
                    <a:pt x="14" y="437"/>
                  </a:cubicBezTo>
                  <a:cubicBezTo>
                    <a:pt x="14" y="444"/>
                    <a:pt x="21" y="444"/>
                    <a:pt x="28" y="444"/>
                  </a:cubicBezTo>
                  <a:lnTo>
                    <a:pt x="35" y="444"/>
                  </a:lnTo>
                  <a:lnTo>
                    <a:pt x="661" y="41"/>
                  </a:lnTo>
                  <a:cubicBezTo>
                    <a:pt x="675" y="41"/>
                    <a:pt x="682" y="20"/>
                    <a:pt x="675" y="13"/>
                  </a:cubicBezTo>
                  <a:cubicBezTo>
                    <a:pt x="675" y="8"/>
                    <a:pt x="665" y="0"/>
                    <a:pt x="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62;p49">
              <a:extLst>
                <a:ext uri="{FF2B5EF4-FFF2-40B4-BE49-F238E27FC236}">
                  <a16:creationId xmlns:a16="http://schemas.microsoft.com/office/drawing/2014/main" id="{D256F6D8-17F8-26D0-AC05-CE335E8EC0D9}"/>
                </a:ext>
              </a:extLst>
            </p:cNvPr>
            <p:cNvSpPr/>
            <p:nvPr/>
          </p:nvSpPr>
          <p:spPr>
            <a:xfrm>
              <a:off x="2742620" y="3528163"/>
              <a:ext cx="55269" cy="42012"/>
            </a:xfrm>
            <a:custGeom>
              <a:avLst/>
              <a:gdLst/>
              <a:ahLst/>
              <a:cxnLst/>
              <a:rect l="l" t="t" r="r" b="b"/>
              <a:pathLst>
                <a:path w="592" h="450" extrusionOk="0">
                  <a:moveTo>
                    <a:pt x="21" y="1"/>
                  </a:moveTo>
                  <a:cubicBezTo>
                    <a:pt x="16" y="1"/>
                    <a:pt x="11" y="4"/>
                    <a:pt x="7" y="11"/>
                  </a:cubicBezTo>
                  <a:cubicBezTo>
                    <a:pt x="0" y="18"/>
                    <a:pt x="0" y="25"/>
                    <a:pt x="7" y="32"/>
                  </a:cubicBezTo>
                  <a:lnTo>
                    <a:pt x="556" y="449"/>
                  </a:lnTo>
                  <a:lnTo>
                    <a:pt x="584" y="449"/>
                  </a:lnTo>
                  <a:cubicBezTo>
                    <a:pt x="591" y="442"/>
                    <a:pt x="591" y="435"/>
                    <a:pt x="584" y="421"/>
                  </a:cubicBezTo>
                  <a:lnTo>
                    <a:pt x="35" y="11"/>
                  </a:lnTo>
                  <a:cubicBezTo>
                    <a:pt x="32" y="4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63;p49">
              <a:extLst>
                <a:ext uri="{FF2B5EF4-FFF2-40B4-BE49-F238E27FC236}">
                  <a16:creationId xmlns:a16="http://schemas.microsoft.com/office/drawing/2014/main" id="{C719A5B9-D092-74F2-0915-016382DFAB01}"/>
                </a:ext>
              </a:extLst>
            </p:cNvPr>
            <p:cNvSpPr/>
            <p:nvPr/>
          </p:nvSpPr>
          <p:spPr>
            <a:xfrm>
              <a:off x="2551790" y="3682397"/>
              <a:ext cx="205205" cy="20819"/>
            </a:xfrm>
            <a:custGeom>
              <a:avLst/>
              <a:gdLst/>
              <a:ahLst/>
              <a:cxnLst/>
              <a:rect l="l" t="t" r="r" b="b"/>
              <a:pathLst>
                <a:path w="2198" h="223" extrusionOk="0">
                  <a:moveTo>
                    <a:pt x="0" y="0"/>
                  </a:moveTo>
                  <a:cubicBezTo>
                    <a:pt x="0" y="0"/>
                    <a:pt x="299" y="222"/>
                    <a:pt x="1064" y="222"/>
                  </a:cubicBezTo>
                  <a:cubicBezTo>
                    <a:pt x="1759" y="222"/>
                    <a:pt x="2197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4;p49">
              <a:extLst>
                <a:ext uri="{FF2B5EF4-FFF2-40B4-BE49-F238E27FC236}">
                  <a16:creationId xmlns:a16="http://schemas.microsoft.com/office/drawing/2014/main" id="{FA12383C-7E93-E064-A277-C8F3362C78E0}"/>
                </a:ext>
              </a:extLst>
            </p:cNvPr>
            <p:cNvSpPr/>
            <p:nvPr/>
          </p:nvSpPr>
          <p:spPr>
            <a:xfrm>
              <a:off x="2547869" y="3678196"/>
              <a:ext cx="213608" cy="28288"/>
            </a:xfrm>
            <a:custGeom>
              <a:avLst/>
              <a:gdLst/>
              <a:ahLst/>
              <a:cxnLst/>
              <a:rect l="l" t="t" r="r" b="b"/>
              <a:pathLst>
                <a:path w="2288" h="303" extrusionOk="0">
                  <a:moveTo>
                    <a:pt x="33" y="1"/>
                  </a:moveTo>
                  <a:cubicBezTo>
                    <a:pt x="22" y="1"/>
                    <a:pt x="11" y="6"/>
                    <a:pt x="8" y="17"/>
                  </a:cubicBezTo>
                  <a:cubicBezTo>
                    <a:pt x="1" y="31"/>
                    <a:pt x="1" y="59"/>
                    <a:pt x="15" y="66"/>
                  </a:cubicBezTo>
                  <a:cubicBezTo>
                    <a:pt x="35" y="80"/>
                    <a:pt x="327" y="302"/>
                    <a:pt x="1106" y="302"/>
                  </a:cubicBezTo>
                  <a:cubicBezTo>
                    <a:pt x="1808" y="302"/>
                    <a:pt x="2239" y="87"/>
                    <a:pt x="2260" y="80"/>
                  </a:cubicBezTo>
                  <a:cubicBezTo>
                    <a:pt x="2274" y="66"/>
                    <a:pt x="2288" y="45"/>
                    <a:pt x="2274" y="24"/>
                  </a:cubicBezTo>
                  <a:cubicBezTo>
                    <a:pt x="2269" y="14"/>
                    <a:pt x="2254" y="4"/>
                    <a:pt x="2240" y="4"/>
                  </a:cubicBezTo>
                  <a:cubicBezTo>
                    <a:pt x="2235" y="4"/>
                    <a:pt x="2229" y="6"/>
                    <a:pt x="2225" y="10"/>
                  </a:cubicBezTo>
                  <a:cubicBezTo>
                    <a:pt x="2218" y="10"/>
                    <a:pt x="1780" y="226"/>
                    <a:pt x="1106" y="226"/>
                  </a:cubicBezTo>
                  <a:cubicBezTo>
                    <a:pt x="355" y="226"/>
                    <a:pt x="63" y="10"/>
                    <a:pt x="63" y="10"/>
                  </a:cubicBezTo>
                  <a:cubicBezTo>
                    <a:pt x="54" y="4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5;p49">
              <a:extLst>
                <a:ext uri="{FF2B5EF4-FFF2-40B4-BE49-F238E27FC236}">
                  <a16:creationId xmlns:a16="http://schemas.microsoft.com/office/drawing/2014/main" id="{FBAFD6FC-F204-C97D-F6D4-C19FD1C5B073}"/>
                </a:ext>
              </a:extLst>
            </p:cNvPr>
            <p:cNvSpPr/>
            <p:nvPr/>
          </p:nvSpPr>
          <p:spPr>
            <a:xfrm>
              <a:off x="2623865" y="3728798"/>
              <a:ext cx="63672" cy="17925"/>
            </a:xfrm>
            <a:custGeom>
              <a:avLst/>
              <a:gdLst/>
              <a:ahLst/>
              <a:cxnLst/>
              <a:rect l="l" t="t" r="r" b="b"/>
              <a:pathLst>
                <a:path w="682" h="192" extrusionOk="0">
                  <a:moveTo>
                    <a:pt x="661" y="1"/>
                  </a:moveTo>
                  <a:cubicBezTo>
                    <a:pt x="658" y="1"/>
                    <a:pt x="655" y="2"/>
                    <a:pt x="654" y="4"/>
                  </a:cubicBezTo>
                  <a:cubicBezTo>
                    <a:pt x="382" y="122"/>
                    <a:pt x="21" y="143"/>
                    <a:pt x="21" y="143"/>
                  </a:cubicBezTo>
                  <a:cubicBezTo>
                    <a:pt x="14" y="143"/>
                    <a:pt x="0" y="163"/>
                    <a:pt x="0" y="170"/>
                  </a:cubicBezTo>
                  <a:cubicBezTo>
                    <a:pt x="0" y="177"/>
                    <a:pt x="14" y="191"/>
                    <a:pt x="21" y="191"/>
                  </a:cubicBezTo>
                  <a:cubicBezTo>
                    <a:pt x="35" y="191"/>
                    <a:pt x="396" y="163"/>
                    <a:pt x="667" y="38"/>
                  </a:cubicBezTo>
                  <a:cubicBezTo>
                    <a:pt x="681" y="38"/>
                    <a:pt x="681" y="24"/>
                    <a:pt x="681" y="17"/>
                  </a:cubicBezTo>
                  <a:cubicBezTo>
                    <a:pt x="681" y="7"/>
                    <a:pt x="670" y="1"/>
                    <a:pt x="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66;p49">
              <a:extLst>
                <a:ext uri="{FF2B5EF4-FFF2-40B4-BE49-F238E27FC236}">
                  <a16:creationId xmlns:a16="http://schemas.microsoft.com/office/drawing/2014/main" id="{AC7CA071-D038-CAC4-3E19-E4DDFD347361}"/>
                </a:ext>
              </a:extLst>
            </p:cNvPr>
            <p:cNvSpPr/>
            <p:nvPr/>
          </p:nvSpPr>
          <p:spPr>
            <a:xfrm>
              <a:off x="2423886" y="3384760"/>
              <a:ext cx="165621" cy="67873"/>
            </a:xfrm>
            <a:custGeom>
              <a:avLst/>
              <a:gdLst/>
              <a:ahLst/>
              <a:cxnLst/>
              <a:rect l="l" t="t" r="r" b="b"/>
              <a:pathLst>
                <a:path w="1774" h="727" extrusionOk="0">
                  <a:moveTo>
                    <a:pt x="1172" y="0"/>
                  </a:moveTo>
                  <a:cubicBezTo>
                    <a:pt x="1067" y="0"/>
                    <a:pt x="946" y="15"/>
                    <a:pt x="807" y="53"/>
                  </a:cubicBezTo>
                  <a:cubicBezTo>
                    <a:pt x="77" y="233"/>
                    <a:pt x="1" y="727"/>
                    <a:pt x="1" y="727"/>
                  </a:cubicBezTo>
                  <a:lnTo>
                    <a:pt x="1774" y="268"/>
                  </a:lnTo>
                  <a:cubicBezTo>
                    <a:pt x="1774" y="268"/>
                    <a:pt x="1615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67;p49">
              <a:extLst>
                <a:ext uri="{FF2B5EF4-FFF2-40B4-BE49-F238E27FC236}">
                  <a16:creationId xmlns:a16="http://schemas.microsoft.com/office/drawing/2014/main" id="{35E385EE-46E7-CAD0-FBF1-D50CF9824622}"/>
                </a:ext>
              </a:extLst>
            </p:cNvPr>
            <p:cNvSpPr/>
            <p:nvPr/>
          </p:nvSpPr>
          <p:spPr>
            <a:xfrm>
              <a:off x="2693885" y="3384760"/>
              <a:ext cx="165621" cy="67873"/>
            </a:xfrm>
            <a:custGeom>
              <a:avLst/>
              <a:gdLst/>
              <a:ahLst/>
              <a:cxnLst/>
              <a:rect l="l" t="t" r="r" b="b"/>
              <a:pathLst>
                <a:path w="1774" h="727" extrusionOk="0">
                  <a:moveTo>
                    <a:pt x="602" y="0"/>
                  </a:moveTo>
                  <a:cubicBezTo>
                    <a:pt x="160" y="0"/>
                    <a:pt x="1" y="268"/>
                    <a:pt x="1" y="268"/>
                  </a:cubicBezTo>
                  <a:lnTo>
                    <a:pt x="1774" y="727"/>
                  </a:lnTo>
                  <a:cubicBezTo>
                    <a:pt x="1774" y="727"/>
                    <a:pt x="1697" y="233"/>
                    <a:pt x="967" y="53"/>
                  </a:cubicBezTo>
                  <a:cubicBezTo>
                    <a:pt x="829" y="15"/>
                    <a:pt x="708" y="0"/>
                    <a:pt x="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68;p49">
              <a:extLst>
                <a:ext uri="{FF2B5EF4-FFF2-40B4-BE49-F238E27FC236}">
                  <a16:creationId xmlns:a16="http://schemas.microsoft.com/office/drawing/2014/main" id="{6259DB9A-ED0D-5232-42A3-5810AFF8DF7B}"/>
                </a:ext>
              </a:extLst>
            </p:cNvPr>
            <p:cNvSpPr/>
            <p:nvPr/>
          </p:nvSpPr>
          <p:spPr>
            <a:xfrm>
              <a:off x="2265546" y="3086655"/>
              <a:ext cx="732876" cy="441313"/>
            </a:xfrm>
            <a:custGeom>
              <a:avLst/>
              <a:gdLst/>
              <a:ahLst/>
              <a:cxnLst/>
              <a:rect l="l" t="t" r="r" b="b"/>
              <a:pathLst>
                <a:path w="7850" h="4727" extrusionOk="0">
                  <a:moveTo>
                    <a:pt x="3454" y="1"/>
                  </a:moveTo>
                  <a:cubicBezTo>
                    <a:pt x="2899" y="1"/>
                    <a:pt x="2642" y="159"/>
                    <a:pt x="2642" y="159"/>
                  </a:cubicBezTo>
                  <a:cubicBezTo>
                    <a:pt x="0" y="1633"/>
                    <a:pt x="751" y="3718"/>
                    <a:pt x="751" y="3718"/>
                  </a:cubicBezTo>
                  <a:lnTo>
                    <a:pt x="779" y="3718"/>
                  </a:lnTo>
                  <a:cubicBezTo>
                    <a:pt x="772" y="4094"/>
                    <a:pt x="814" y="4455"/>
                    <a:pt x="974" y="4726"/>
                  </a:cubicBezTo>
                  <a:cubicBezTo>
                    <a:pt x="974" y="4726"/>
                    <a:pt x="1168" y="4281"/>
                    <a:pt x="1259" y="3711"/>
                  </a:cubicBezTo>
                  <a:cubicBezTo>
                    <a:pt x="3310" y="3579"/>
                    <a:pt x="4457" y="2203"/>
                    <a:pt x="4992" y="1285"/>
                  </a:cubicBezTo>
                  <a:cubicBezTo>
                    <a:pt x="5228" y="1925"/>
                    <a:pt x="5778" y="2780"/>
                    <a:pt x="7064" y="3614"/>
                  </a:cubicBezTo>
                  <a:cubicBezTo>
                    <a:pt x="7140" y="4240"/>
                    <a:pt x="7370" y="4726"/>
                    <a:pt x="7370" y="4726"/>
                  </a:cubicBezTo>
                  <a:cubicBezTo>
                    <a:pt x="7849" y="3885"/>
                    <a:pt x="7293" y="2133"/>
                    <a:pt x="7293" y="2133"/>
                  </a:cubicBezTo>
                  <a:cubicBezTo>
                    <a:pt x="7265" y="2175"/>
                    <a:pt x="7238" y="2224"/>
                    <a:pt x="7224" y="2272"/>
                  </a:cubicBezTo>
                  <a:cubicBezTo>
                    <a:pt x="6980" y="1556"/>
                    <a:pt x="6459" y="798"/>
                    <a:pt x="5395" y="479"/>
                  </a:cubicBezTo>
                  <a:lnTo>
                    <a:pt x="5395" y="472"/>
                  </a:lnTo>
                  <a:cubicBezTo>
                    <a:pt x="4540" y="103"/>
                    <a:pt x="3900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636;p49">
            <a:extLst>
              <a:ext uri="{FF2B5EF4-FFF2-40B4-BE49-F238E27FC236}">
                <a16:creationId xmlns:a16="http://schemas.microsoft.com/office/drawing/2014/main" id="{CA78D3B9-C797-54B2-FC58-51780403DF04}"/>
              </a:ext>
            </a:extLst>
          </p:cNvPr>
          <p:cNvSpPr/>
          <p:nvPr/>
        </p:nvSpPr>
        <p:spPr>
          <a:xfrm>
            <a:off x="2940297" y="2321949"/>
            <a:ext cx="11790330" cy="16960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Diagram</a:t>
            </a:r>
            <a:r>
              <a:rPr lang="en" sz="7200" b="1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" sz="7200" b="1" dirty="0">
                <a:solidFill>
                  <a:schemeClr val="tx2"/>
                </a:solidFill>
                <a:latin typeface="Poppins Light Bold" panose="020B0604020202020204" charset="0"/>
                <a:cs typeface="Poppins Light Bold" panose="020B0604020202020204" charset="0"/>
              </a:rPr>
              <a:t>Kompartemen</a:t>
            </a:r>
            <a:endParaRPr sz="7200" b="1" dirty="0">
              <a:solidFill>
                <a:schemeClr val="tx2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45" name="Google Shape;1684;p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616886-CB9D-D684-1FF2-41CC1067E47A}"/>
              </a:ext>
            </a:extLst>
          </p:cNvPr>
          <p:cNvSpPr txBox="1"/>
          <p:nvPr/>
        </p:nvSpPr>
        <p:spPr>
          <a:xfrm>
            <a:off x="8359225" y="4775774"/>
            <a:ext cx="997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bg1"/>
                </a:solidFill>
                <a:latin typeface="Sen"/>
                <a:ea typeface="Sen"/>
                <a:cs typeface="Sen"/>
                <a:sym typeface="Sen"/>
              </a:rPr>
              <a:t>Start</a:t>
            </a:r>
            <a:endParaRPr sz="1500" b="1" dirty="0">
              <a:solidFill>
                <a:schemeClr val="bg1"/>
              </a:solidFill>
              <a:latin typeface="Sen"/>
              <a:ea typeface="Sen"/>
              <a:cs typeface="Sen"/>
              <a:sym typeface="Sen"/>
            </a:endParaRPr>
          </a:p>
        </p:txBody>
      </p:sp>
      <p:sp>
        <p:nvSpPr>
          <p:cNvPr id="11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461644-6AFB-5479-2A55-1BB164671AE2}"/>
              </a:ext>
            </a:extLst>
          </p:cNvPr>
          <p:cNvSpPr/>
          <p:nvPr/>
        </p:nvSpPr>
        <p:spPr>
          <a:xfrm rot="5400000">
            <a:off x="16824772" y="1207346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AAE3F3-8E06-644E-9317-7520D7247FAF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E0C6C7-F9F1-1386-85A2-7EF4D948AE8C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7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AA3620E-8C01-6E13-E0E3-73E72615BC21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06B61ED6-55B3-0697-FBCC-B19B83D987FF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197516B-622D-3F9C-72A5-E6BFDD6E998F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41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26C8BE7-EF72-B1A3-0584-9AC44D094756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06DE04FA-0111-E711-5402-A2CAD3B32613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09526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32CF419-CFCF-CF8C-2318-0D05D163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3" y="3756204"/>
            <a:ext cx="12810536" cy="5358452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 rot="614335">
            <a:off x="-110483" y="8309840"/>
            <a:ext cx="2312264" cy="2329204"/>
          </a:xfrm>
          <a:custGeom>
            <a:avLst/>
            <a:gdLst/>
            <a:ahLst/>
            <a:cxnLst/>
            <a:rect l="l" t="t" r="r" b="b"/>
            <a:pathLst>
              <a:path w="2312264" h="2329204">
                <a:moveTo>
                  <a:pt x="0" y="0"/>
                </a:moveTo>
                <a:lnTo>
                  <a:pt x="2312264" y="0"/>
                </a:lnTo>
                <a:lnTo>
                  <a:pt x="2312264" y="2329204"/>
                </a:lnTo>
                <a:lnTo>
                  <a:pt x="0" y="2329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4" name="Freeform 14"/>
          <p:cNvSpPr/>
          <p:nvPr/>
        </p:nvSpPr>
        <p:spPr>
          <a:xfrm rot="-10800000">
            <a:off x="-3574615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5" name="Freeform 15"/>
          <p:cNvSpPr/>
          <p:nvPr/>
        </p:nvSpPr>
        <p:spPr>
          <a:xfrm>
            <a:off x="13925553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6" name="Group 16"/>
          <p:cNvGrpSpPr/>
          <p:nvPr/>
        </p:nvGrpSpPr>
        <p:grpSpPr>
          <a:xfrm>
            <a:off x="16702287" y="1028700"/>
            <a:ext cx="660594" cy="66059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2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714472-50F0-29A1-8B04-A21D64413AF4}"/>
              </a:ext>
            </a:extLst>
          </p:cNvPr>
          <p:cNvSpPr/>
          <p:nvPr/>
        </p:nvSpPr>
        <p:spPr>
          <a:xfrm rot="5400000">
            <a:off x="16902534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28800" y="1570644"/>
            <a:ext cx="14738786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Poppins Bold Bold"/>
              </a:rPr>
              <a:t>D</a:t>
            </a:r>
            <a:r>
              <a:rPr lang="id-ID" sz="4400" dirty="0" err="1">
                <a:latin typeface="Poppins Bold Bold"/>
              </a:rPr>
              <a:t>iagram</a:t>
            </a:r>
            <a:r>
              <a:rPr lang="id-ID" sz="4400" dirty="0">
                <a:latin typeface="Poppins Bold Bold"/>
              </a:rPr>
              <a:t> kompartemen </a:t>
            </a:r>
            <a:r>
              <a:rPr lang="en-US" sz="4400" dirty="0">
                <a:latin typeface="Poppins Bold Bold"/>
              </a:rPr>
              <a:t>P</a:t>
            </a:r>
            <a:r>
              <a:rPr lang="id-ID" sz="4400" dirty="0" err="1">
                <a:latin typeface="Poppins Bold Bold"/>
              </a:rPr>
              <a:t>roses</a:t>
            </a:r>
            <a:r>
              <a:rPr lang="id-ID" sz="4400" dirty="0">
                <a:latin typeface="Poppins Bold Bold"/>
              </a:rPr>
              <a:t> </a:t>
            </a:r>
            <a:r>
              <a:rPr lang="id-ID" sz="4400" dirty="0">
                <a:solidFill>
                  <a:schemeClr val="tx2"/>
                </a:solidFill>
                <a:latin typeface="Poppins Bold Bold"/>
              </a:rPr>
              <a:t>penyebaran penyakit pertusis dengan vaksinasi </a:t>
            </a:r>
            <a:r>
              <a:rPr lang="id-ID" sz="4400" dirty="0">
                <a:latin typeface="Poppins Bold Bold"/>
              </a:rPr>
              <a:t>dalam suatu populasi</a:t>
            </a:r>
            <a:endParaRPr lang="en-US" sz="4400" dirty="0">
              <a:solidFill>
                <a:srgbClr val="2F2535"/>
              </a:solidFill>
              <a:latin typeface="Poppins Bold 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80640-997E-9535-A480-92222626F223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FA4AC7-E803-BF57-C2AF-75BB549292B8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6" name="Google Shape;1600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E8F3023-9021-B1C0-F605-2C1BFBB0586C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7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D6A044C6-77A1-5FE6-681A-E8BAB0C5ACE9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4FF3E799-4DA2-3957-F588-EC4D40F96831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9;p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71E48A3-2B53-3052-0488-0DF008E6917B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1D6F40A-A6F8-B6FE-9E8D-E23E86C21CD6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2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TextBox 3"/>
          <p:cNvSpPr txBox="1"/>
          <p:nvPr/>
        </p:nvSpPr>
        <p:spPr>
          <a:xfrm>
            <a:off x="2286000" y="1043274"/>
            <a:ext cx="15197503" cy="1759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Poppins Bold Bold"/>
              </a:rPr>
              <a:t>Dari </a:t>
            </a:r>
            <a:r>
              <a:rPr lang="en-US" sz="4000" b="1" dirty="0">
                <a:solidFill>
                  <a:schemeClr val="tx1"/>
                </a:solidFill>
                <a:latin typeface="Poppins Bold Bold"/>
              </a:rPr>
              <a:t>diagram </a:t>
            </a:r>
            <a:r>
              <a:rPr lang="id-ID" sz="4000" b="1" dirty="0">
                <a:latin typeface="Poppins Bold Bold"/>
              </a:rPr>
              <a:t>kompartemen</a:t>
            </a:r>
            <a:r>
              <a:rPr lang="en-US" sz="4000" dirty="0">
                <a:latin typeface="Poppins Bold Bold"/>
              </a:rPr>
              <a:t> </a:t>
            </a:r>
            <a:r>
              <a:rPr lang="en-US" sz="4000" dirty="0" err="1">
                <a:latin typeface="Poppins Bold Bold"/>
              </a:rPr>
              <a:t>didapatkan</a:t>
            </a:r>
            <a:r>
              <a:rPr lang="en-US" sz="4000" dirty="0">
                <a:latin typeface="Poppins Bold Bold"/>
              </a:rPr>
              <a:t> </a:t>
            </a:r>
            <a:r>
              <a:rPr lang="en-US" sz="4000" dirty="0" err="1">
                <a:latin typeface="Poppins Bold Bold"/>
              </a:rPr>
              <a:t>persamaan</a:t>
            </a:r>
            <a:r>
              <a:rPr lang="en-US" sz="4000" dirty="0">
                <a:latin typeface="Poppins Bold Bold"/>
              </a:rPr>
              <a:t> </a:t>
            </a:r>
            <a:r>
              <a:rPr lang="en-US" sz="4000" dirty="0" err="1">
                <a:latin typeface="Poppins Bold Bold"/>
              </a:rPr>
              <a:t>berikut</a:t>
            </a:r>
            <a:r>
              <a:rPr lang="en-US" sz="4000" dirty="0">
                <a:latin typeface="Poppins Bold Bold"/>
              </a:rPr>
              <a:t> :</a:t>
            </a:r>
            <a:endParaRPr lang="en-US" sz="4000" dirty="0">
              <a:solidFill>
                <a:srgbClr val="2F2535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049713-EBA1-7DE8-8E7F-1ECE71564EAF}"/>
                  </a:ext>
                </a:extLst>
              </p:cNvPr>
              <p:cNvSpPr/>
              <p:nvPr/>
            </p:nvSpPr>
            <p:spPr>
              <a:xfrm>
                <a:off x="3619500" y="2874167"/>
                <a:ext cx="11049000" cy="5410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S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ar-SA" sz="4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ar-SA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S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S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ar-S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ar-S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ar-SA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S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A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ar-SA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S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SA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049713-EBA1-7DE8-8E7F-1ECE71564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0" y="2874167"/>
                <a:ext cx="11049000" cy="541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2">
            <a:extLst>
              <a:ext uri="{FF2B5EF4-FFF2-40B4-BE49-F238E27FC236}">
                <a16:creationId xmlns:a16="http://schemas.microsoft.com/office/drawing/2014/main" id="{A3486392-3DAA-962F-B754-0F6D5B797D33}"/>
              </a:ext>
            </a:extLst>
          </p:cNvPr>
          <p:cNvSpPr/>
          <p:nvPr/>
        </p:nvSpPr>
        <p:spPr>
          <a:xfrm>
            <a:off x="12649200" y="7124700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D77006-7403-3C88-F180-C883045F1F4D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AAF466-245F-4B35-2510-94724CBD5E23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C36E5E-73E7-90BB-BAD5-7894651BAC38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2D4CF1D-1CA8-30EC-BC66-741236224CE3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E034C29-D3A3-7153-5B57-C67DA7052F50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D5D7FC9-0D68-7BDD-5984-F2AB61A9E201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D924E4A-B59C-6B57-9479-C68EB5CD050B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92D0DC1-EB33-834F-336C-DFBDC26E8840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9985" y="4171913"/>
            <a:ext cx="5228030" cy="1352111"/>
            <a:chOff x="0" y="0"/>
            <a:chExt cx="6219814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163" y="516018"/>
              <a:ext cx="5581486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4800" spc="50" dirty="0">
                  <a:solidFill>
                    <a:srgbClr val="FFFFFF"/>
                  </a:solidFill>
                  <a:latin typeface="Poppins Medium Bold"/>
                </a:rPr>
                <a:t>ANALISIS</a:t>
              </a:r>
              <a:endParaRPr lang="en-US" sz="48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98599" y="5843607"/>
            <a:ext cx="14173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/>
            <a:r>
              <a:rPr lang="en-US" sz="4000" dirty="0" err="1">
                <a:latin typeface="Poppins Light Bold" panose="020B0604020202020204" charset="0"/>
                <a:cs typeface="Poppins Light Bold" panose="020B0604020202020204" charset="0"/>
              </a:rPr>
              <a:t>Titik</a:t>
            </a:r>
            <a:r>
              <a:rPr lang="en-US" sz="4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4000" dirty="0" err="1">
                <a:latin typeface="Poppins Light Bold" panose="020B0604020202020204" charset="0"/>
                <a:cs typeface="Poppins Light Bold" panose="020B0604020202020204" charset="0"/>
              </a:rPr>
              <a:t>kesetimbangan</a:t>
            </a:r>
            <a:r>
              <a:rPr lang="id-ID" sz="40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id-ID" sz="4000" dirty="0" err="1">
                <a:latin typeface="Poppins Light Bold" panose="020B0604020202020204" charset="0"/>
                <a:cs typeface="Poppins Light Bold" panose="020B0604020202020204" charset="0"/>
              </a:rPr>
              <a:t>Linierisasi</a:t>
            </a:r>
            <a:r>
              <a:rPr lang="id-ID" sz="4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4000" dirty="0">
                <a:latin typeface="Poppins Light Bold" panose="020B0604020202020204" charset="0"/>
                <a:cs typeface="Poppins Light Bold" panose="020B0604020202020204" charset="0"/>
              </a:rPr>
              <a:t>dan Analisa </a:t>
            </a:r>
            <a:r>
              <a:rPr lang="en-US" sz="4000" dirty="0" err="1">
                <a:latin typeface="Poppins Light Bold" panose="020B0604020202020204" charset="0"/>
                <a:cs typeface="Poppins Light Bold" panose="020B0604020202020204" charset="0"/>
              </a:rPr>
              <a:t>kestabilan</a:t>
            </a:r>
            <a:endParaRPr lang="en-US" sz="4000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Google Shape;1247;p43">
            <a:extLst>
              <a:ext uri="{FF2B5EF4-FFF2-40B4-BE49-F238E27FC236}">
                <a16:creationId xmlns:a16="http://schemas.microsoft.com/office/drawing/2014/main" id="{30F13412-44BA-DEAD-8E2E-9A92634D0ED8}"/>
              </a:ext>
            </a:extLst>
          </p:cNvPr>
          <p:cNvSpPr txBox="1">
            <a:spLocks/>
          </p:cNvSpPr>
          <p:nvPr/>
        </p:nvSpPr>
        <p:spPr>
          <a:xfrm>
            <a:off x="8302799" y="2802094"/>
            <a:ext cx="16824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solidFill>
                  <a:schemeClr val="accent1"/>
                </a:solidFill>
                <a:latin typeface="Sen ExtraBold" panose="020B0604020202020204" charset="0"/>
              </a:rPr>
              <a:t>0</a:t>
            </a:r>
            <a:r>
              <a:rPr lang="id-ID" sz="9600" b="1" dirty="0">
                <a:solidFill>
                  <a:schemeClr val="accent1"/>
                </a:solidFill>
                <a:latin typeface="Sen ExtraBold" panose="020B0604020202020204" charset="0"/>
              </a:rPr>
              <a:t>4</a:t>
            </a:r>
            <a:endParaRPr lang="en" sz="9600" b="1" dirty="0">
              <a:solidFill>
                <a:schemeClr val="accent1"/>
              </a:solidFill>
              <a:latin typeface="Sen ExtraBold" panose="020B0604020202020204" charset="0"/>
            </a:endParaRPr>
          </a:p>
        </p:txBody>
      </p:sp>
      <p:grpSp>
        <p:nvGrpSpPr>
          <p:cNvPr id="5" name="Google Shape;1424;p46">
            <a:extLst>
              <a:ext uri="{FF2B5EF4-FFF2-40B4-BE49-F238E27FC236}">
                <a16:creationId xmlns:a16="http://schemas.microsoft.com/office/drawing/2014/main" id="{55E58FA2-31C3-8479-459F-1225B635BBF8}"/>
              </a:ext>
            </a:extLst>
          </p:cNvPr>
          <p:cNvGrpSpPr/>
          <p:nvPr/>
        </p:nvGrpSpPr>
        <p:grpSpPr>
          <a:xfrm>
            <a:off x="152399" y="6495612"/>
            <a:ext cx="17983200" cy="5050245"/>
            <a:chOff x="57151" y="2781304"/>
            <a:chExt cx="9014116" cy="3079969"/>
          </a:xfrm>
        </p:grpSpPr>
        <p:sp>
          <p:nvSpPr>
            <p:cNvPr id="6" name="Google Shape;1425;p46">
              <a:extLst>
                <a:ext uri="{FF2B5EF4-FFF2-40B4-BE49-F238E27FC236}">
                  <a16:creationId xmlns:a16="http://schemas.microsoft.com/office/drawing/2014/main" id="{4C959E14-717C-28A2-73D0-3BB6476F876E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6;p46">
              <a:extLst>
                <a:ext uri="{FF2B5EF4-FFF2-40B4-BE49-F238E27FC236}">
                  <a16:creationId xmlns:a16="http://schemas.microsoft.com/office/drawing/2014/main" id="{266D2F55-E168-0130-2A14-10FF8FD4F7D2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7;p46">
              <a:extLst>
                <a:ext uri="{FF2B5EF4-FFF2-40B4-BE49-F238E27FC236}">
                  <a16:creationId xmlns:a16="http://schemas.microsoft.com/office/drawing/2014/main" id="{9EFF70B4-8ECB-AF81-9EE8-C10005787B87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8;p46">
              <a:extLst>
                <a:ext uri="{FF2B5EF4-FFF2-40B4-BE49-F238E27FC236}">
                  <a16:creationId xmlns:a16="http://schemas.microsoft.com/office/drawing/2014/main" id="{0275D167-3807-FC42-25D1-34C1F394D06E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9;p46">
              <a:extLst>
                <a:ext uri="{FF2B5EF4-FFF2-40B4-BE49-F238E27FC236}">
                  <a16:creationId xmlns:a16="http://schemas.microsoft.com/office/drawing/2014/main" id="{8C7CCC46-A53E-078F-774F-3A00EC1DC3BD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0;p46">
              <a:extLst>
                <a:ext uri="{FF2B5EF4-FFF2-40B4-BE49-F238E27FC236}">
                  <a16:creationId xmlns:a16="http://schemas.microsoft.com/office/drawing/2014/main" id="{E814DD39-761F-422B-8AF8-7A80BC406C2B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1;p46">
              <a:extLst>
                <a:ext uri="{FF2B5EF4-FFF2-40B4-BE49-F238E27FC236}">
                  <a16:creationId xmlns:a16="http://schemas.microsoft.com/office/drawing/2014/main" id="{B189C368-DB3A-93B2-E76D-17CFA68159B8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2;p46">
              <a:extLst>
                <a:ext uri="{FF2B5EF4-FFF2-40B4-BE49-F238E27FC236}">
                  <a16:creationId xmlns:a16="http://schemas.microsoft.com/office/drawing/2014/main" id="{E7D8B92A-24D1-DD63-156E-46D1D27B635C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3;p46">
              <a:extLst>
                <a:ext uri="{FF2B5EF4-FFF2-40B4-BE49-F238E27FC236}">
                  <a16:creationId xmlns:a16="http://schemas.microsoft.com/office/drawing/2014/main" id="{EE98EE3A-4035-7BE1-513C-82117F10B2B3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4;p46">
              <a:extLst>
                <a:ext uri="{FF2B5EF4-FFF2-40B4-BE49-F238E27FC236}">
                  <a16:creationId xmlns:a16="http://schemas.microsoft.com/office/drawing/2014/main" id="{9B0E81C4-FB95-33EB-BC74-DC594540D7F2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35;p46">
              <a:extLst>
                <a:ext uri="{FF2B5EF4-FFF2-40B4-BE49-F238E27FC236}">
                  <a16:creationId xmlns:a16="http://schemas.microsoft.com/office/drawing/2014/main" id="{EBE6AE9C-CBB6-706D-A079-E68ACAC78E1B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6;p46">
              <a:extLst>
                <a:ext uri="{FF2B5EF4-FFF2-40B4-BE49-F238E27FC236}">
                  <a16:creationId xmlns:a16="http://schemas.microsoft.com/office/drawing/2014/main" id="{6B806B4D-9461-87FD-05B8-BE9C2D467312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37;p46">
              <a:extLst>
                <a:ext uri="{FF2B5EF4-FFF2-40B4-BE49-F238E27FC236}">
                  <a16:creationId xmlns:a16="http://schemas.microsoft.com/office/drawing/2014/main" id="{ECA3C84C-2AD0-3BCC-1FC1-3D9027464D65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8;p46">
              <a:extLst>
                <a:ext uri="{FF2B5EF4-FFF2-40B4-BE49-F238E27FC236}">
                  <a16:creationId xmlns:a16="http://schemas.microsoft.com/office/drawing/2014/main" id="{5B0AB5D8-1A3D-C769-A7A8-4CC9F57A79B1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9;p46">
              <a:extLst>
                <a:ext uri="{FF2B5EF4-FFF2-40B4-BE49-F238E27FC236}">
                  <a16:creationId xmlns:a16="http://schemas.microsoft.com/office/drawing/2014/main" id="{4E61DBF2-611D-7DB1-DAD9-0C9F6F7C004F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0;p46">
              <a:extLst>
                <a:ext uri="{FF2B5EF4-FFF2-40B4-BE49-F238E27FC236}">
                  <a16:creationId xmlns:a16="http://schemas.microsoft.com/office/drawing/2014/main" id="{92EB4B89-416D-47FA-8855-7EE6048F554F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1;p46">
              <a:extLst>
                <a:ext uri="{FF2B5EF4-FFF2-40B4-BE49-F238E27FC236}">
                  <a16:creationId xmlns:a16="http://schemas.microsoft.com/office/drawing/2014/main" id="{743FC8FA-A28B-D27C-4964-672909B3FF9B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42;p46">
              <a:extLst>
                <a:ext uri="{FF2B5EF4-FFF2-40B4-BE49-F238E27FC236}">
                  <a16:creationId xmlns:a16="http://schemas.microsoft.com/office/drawing/2014/main" id="{727B5CE5-1150-B679-F176-7248E47C6BAE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43;p46">
              <a:extLst>
                <a:ext uri="{FF2B5EF4-FFF2-40B4-BE49-F238E27FC236}">
                  <a16:creationId xmlns:a16="http://schemas.microsoft.com/office/drawing/2014/main" id="{7CA27AAF-2E11-DEA8-34FB-EB2F7391574B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44;p46">
              <a:extLst>
                <a:ext uri="{FF2B5EF4-FFF2-40B4-BE49-F238E27FC236}">
                  <a16:creationId xmlns:a16="http://schemas.microsoft.com/office/drawing/2014/main" id="{C79C2D1E-9411-BEC0-081D-EBF2ED570DA3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45;p46">
              <a:extLst>
                <a:ext uri="{FF2B5EF4-FFF2-40B4-BE49-F238E27FC236}">
                  <a16:creationId xmlns:a16="http://schemas.microsoft.com/office/drawing/2014/main" id="{7C7B8520-9923-5FC5-1133-CFCDD818F2A5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1446;p46">
              <a:extLst>
                <a:ext uri="{FF2B5EF4-FFF2-40B4-BE49-F238E27FC236}">
                  <a16:creationId xmlns:a16="http://schemas.microsoft.com/office/drawing/2014/main" id="{141F0C6E-ECD5-771F-36EA-679485BD415A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44" name="Google Shape;1447;p46">
                <a:extLst>
                  <a:ext uri="{FF2B5EF4-FFF2-40B4-BE49-F238E27FC236}">
                    <a16:creationId xmlns:a16="http://schemas.microsoft.com/office/drawing/2014/main" id="{7FD2CBC6-D3EE-76D4-0E8A-C3C147BE6E5A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66" name="Google Shape;1448;p46">
                  <a:extLst>
                    <a:ext uri="{FF2B5EF4-FFF2-40B4-BE49-F238E27FC236}">
                      <a16:creationId xmlns:a16="http://schemas.microsoft.com/office/drawing/2014/main" id="{8E0F0595-2E4B-D553-6D56-67371CA9D818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449;p46">
                  <a:extLst>
                    <a:ext uri="{FF2B5EF4-FFF2-40B4-BE49-F238E27FC236}">
                      <a16:creationId xmlns:a16="http://schemas.microsoft.com/office/drawing/2014/main" id="{BE80AB28-0A0E-9CB9-4E10-A575E93A1DA8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450;p46">
                  <a:extLst>
                    <a:ext uri="{FF2B5EF4-FFF2-40B4-BE49-F238E27FC236}">
                      <a16:creationId xmlns:a16="http://schemas.microsoft.com/office/drawing/2014/main" id="{A22EE2A7-D2BB-A7D2-B278-DE901D11CEF6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451;p46">
                  <a:extLst>
                    <a:ext uri="{FF2B5EF4-FFF2-40B4-BE49-F238E27FC236}">
                      <a16:creationId xmlns:a16="http://schemas.microsoft.com/office/drawing/2014/main" id="{4E678FFC-4953-95CD-8EF0-252E96D2A3B0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452;p46">
                  <a:extLst>
                    <a:ext uri="{FF2B5EF4-FFF2-40B4-BE49-F238E27FC236}">
                      <a16:creationId xmlns:a16="http://schemas.microsoft.com/office/drawing/2014/main" id="{C1F948F0-1B08-832B-D0E6-66B93AD6EBB5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453;p46">
                  <a:extLst>
                    <a:ext uri="{FF2B5EF4-FFF2-40B4-BE49-F238E27FC236}">
                      <a16:creationId xmlns:a16="http://schemas.microsoft.com/office/drawing/2014/main" id="{F49FC097-261C-9E0A-8F29-7498FCA79DDD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454;p46">
                  <a:extLst>
                    <a:ext uri="{FF2B5EF4-FFF2-40B4-BE49-F238E27FC236}">
                      <a16:creationId xmlns:a16="http://schemas.microsoft.com/office/drawing/2014/main" id="{80D09DB2-C487-3FB4-5D96-44FBFBB98557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455;p46">
                  <a:extLst>
                    <a:ext uri="{FF2B5EF4-FFF2-40B4-BE49-F238E27FC236}">
                      <a16:creationId xmlns:a16="http://schemas.microsoft.com/office/drawing/2014/main" id="{E3BAFF1F-0FCF-3E79-B5E4-914C8C50D8F2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456;p46">
                  <a:extLst>
                    <a:ext uri="{FF2B5EF4-FFF2-40B4-BE49-F238E27FC236}">
                      <a16:creationId xmlns:a16="http://schemas.microsoft.com/office/drawing/2014/main" id="{ADA60703-3D68-A34C-6FD9-017544961F89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1457;p46">
                <a:extLst>
                  <a:ext uri="{FF2B5EF4-FFF2-40B4-BE49-F238E27FC236}">
                    <a16:creationId xmlns:a16="http://schemas.microsoft.com/office/drawing/2014/main" id="{0E4336A0-F884-96AA-43CE-50237938D9F5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8;p46">
                <a:extLst>
                  <a:ext uri="{FF2B5EF4-FFF2-40B4-BE49-F238E27FC236}">
                    <a16:creationId xmlns:a16="http://schemas.microsoft.com/office/drawing/2014/main" id="{3F8F941B-6E6F-F5CD-179F-9351FC88331F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59;p46">
                <a:extLst>
                  <a:ext uri="{FF2B5EF4-FFF2-40B4-BE49-F238E27FC236}">
                    <a16:creationId xmlns:a16="http://schemas.microsoft.com/office/drawing/2014/main" id="{D1B62907-CE04-7A62-B61F-D0E0550ED746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60;p46">
                <a:extLst>
                  <a:ext uri="{FF2B5EF4-FFF2-40B4-BE49-F238E27FC236}">
                    <a16:creationId xmlns:a16="http://schemas.microsoft.com/office/drawing/2014/main" id="{993E6370-50E1-4573-ECDD-3C4C23A11A10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61;p46">
                <a:extLst>
                  <a:ext uri="{FF2B5EF4-FFF2-40B4-BE49-F238E27FC236}">
                    <a16:creationId xmlns:a16="http://schemas.microsoft.com/office/drawing/2014/main" id="{5F784F2B-1EEB-79F6-BB16-BDD783DB7D7C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62;p46">
                <a:extLst>
                  <a:ext uri="{FF2B5EF4-FFF2-40B4-BE49-F238E27FC236}">
                    <a16:creationId xmlns:a16="http://schemas.microsoft.com/office/drawing/2014/main" id="{9B2CD2A7-3577-0F4B-0D56-6D64E5547558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63;p46">
                <a:extLst>
                  <a:ext uri="{FF2B5EF4-FFF2-40B4-BE49-F238E27FC236}">
                    <a16:creationId xmlns:a16="http://schemas.microsoft.com/office/drawing/2014/main" id="{2843BA68-6BE0-5CF7-0B26-EC427BAF01CE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64;p46">
                <a:extLst>
                  <a:ext uri="{FF2B5EF4-FFF2-40B4-BE49-F238E27FC236}">
                    <a16:creationId xmlns:a16="http://schemas.microsoft.com/office/drawing/2014/main" id="{CAC14AF2-A5D8-B3EF-7E6E-4FC38C1058E3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65;p46">
                <a:extLst>
                  <a:ext uri="{FF2B5EF4-FFF2-40B4-BE49-F238E27FC236}">
                    <a16:creationId xmlns:a16="http://schemas.microsoft.com/office/drawing/2014/main" id="{0020AB8C-CAF3-C578-01F6-1D445285C6A8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66;p46">
                <a:extLst>
                  <a:ext uri="{FF2B5EF4-FFF2-40B4-BE49-F238E27FC236}">
                    <a16:creationId xmlns:a16="http://schemas.microsoft.com/office/drawing/2014/main" id="{1A8AEDA9-D2B1-A723-CD7D-7B433A20986E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67;p46">
                <a:extLst>
                  <a:ext uri="{FF2B5EF4-FFF2-40B4-BE49-F238E27FC236}">
                    <a16:creationId xmlns:a16="http://schemas.microsoft.com/office/drawing/2014/main" id="{9E41EED7-A292-81D6-FE7B-7AB1EDF2E482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68;p46">
                <a:extLst>
                  <a:ext uri="{FF2B5EF4-FFF2-40B4-BE49-F238E27FC236}">
                    <a16:creationId xmlns:a16="http://schemas.microsoft.com/office/drawing/2014/main" id="{9C32D900-1F49-38D0-68A8-130E7553C022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9;p46">
                <a:extLst>
                  <a:ext uri="{FF2B5EF4-FFF2-40B4-BE49-F238E27FC236}">
                    <a16:creationId xmlns:a16="http://schemas.microsoft.com/office/drawing/2014/main" id="{6AD06DE0-5B81-3C37-8A8C-E72C9ECA7BA4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70;p46">
                <a:extLst>
                  <a:ext uri="{FF2B5EF4-FFF2-40B4-BE49-F238E27FC236}">
                    <a16:creationId xmlns:a16="http://schemas.microsoft.com/office/drawing/2014/main" id="{93E3374F-B7FA-2CEA-E596-A7E554A8CD19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71;p46">
                <a:extLst>
                  <a:ext uri="{FF2B5EF4-FFF2-40B4-BE49-F238E27FC236}">
                    <a16:creationId xmlns:a16="http://schemas.microsoft.com/office/drawing/2014/main" id="{CE607FBF-9D0A-FF3C-373C-91D2FAFD6810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72;p46">
                <a:extLst>
                  <a:ext uri="{FF2B5EF4-FFF2-40B4-BE49-F238E27FC236}">
                    <a16:creationId xmlns:a16="http://schemas.microsoft.com/office/drawing/2014/main" id="{A075F6CB-0390-763C-C0AF-B0055C1A2222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73;p46">
                <a:extLst>
                  <a:ext uri="{FF2B5EF4-FFF2-40B4-BE49-F238E27FC236}">
                    <a16:creationId xmlns:a16="http://schemas.microsoft.com/office/drawing/2014/main" id="{6E2D69FA-B14B-55D8-D251-4A45BB00AE47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74;p46">
                <a:extLst>
                  <a:ext uri="{FF2B5EF4-FFF2-40B4-BE49-F238E27FC236}">
                    <a16:creationId xmlns:a16="http://schemas.microsoft.com/office/drawing/2014/main" id="{50F45F1C-990F-6A70-07BF-6ED9F08CBC45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75;p46">
                <a:extLst>
                  <a:ext uri="{FF2B5EF4-FFF2-40B4-BE49-F238E27FC236}">
                    <a16:creationId xmlns:a16="http://schemas.microsoft.com/office/drawing/2014/main" id="{CC62C5B6-8EC5-8A32-9CB8-9154A5DA1519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76;p46">
                <a:extLst>
                  <a:ext uri="{FF2B5EF4-FFF2-40B4-BE49-F238E27FC236}">
                    <a16:creationId xmlns:a16="http://schemas.microsoft.com/office/drawing/2014/main" id="{E0E6F19F-0F26-95AB-5570-432112E7D3C4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77;p46">
                <a:extLst>
                  <a:ext uri="{FF2B5EF4-FFF2-40B4-BE49-F238E27FC236}">
                    <a16:creationId xmlns:a16="http://schemas.microsoft.com/office/drawing/2014/main" id="{1EBCDFD3-70B1-8CA9-DA88-7F3D9AA124D1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478;p46">
              <a:extLst>
                <a:ext uri="{FF2B5EF4-FFF2-40B4-BE49-F238E27FC236}">
                  <a16:creationId xmlns:a16="http://schemas.microsoft.com/office/drawing/2014/main" id="{7870F023-F7D8-5DAE-91DD-908D00ED01DC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35" name="Google Shape;1479;p46">
                <a:extLst>
                  <a:ext uri="{FF2B5EF4-FFF2-40B4-BE49-F238E27FC236}">
                    <a16:creationId xmlns:a16="http://schemas.microsoft.com/office/drawing/2014/main" id="{EB16E762-95A0-D5C4-0889-F654285B96CA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80;p46">
                <a:extLst>
                  <a:ext uri="{FF2B5EF4-FFF2-40B4-BE49-F238E27FC236}">
                    <a16:creationId xmlns:a16="http://schemas.microsoft.com/office/drawing/2014/main" id="{0886D9F3-994E-DA27-FE09-11925A930DE2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81;p46">
                <a:extLst>
                  <a:ext uri="{FF2B5EF4-FFF2-40B4-BE49-F238E27FC236}">
                    <a16:creationId xmlns:a16="http://schemas.microsoft.com/office/drawing/2014/main" id="{CB77EE3E-EACB-689D-45E2-1E53E6C7D774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2;p46">
                <a:extLst>
                  <a:ext uri="{FF2B5EF4-FFF2-40B4-BE49-F238E27FC236}">
                    <a16:creationId xmlns:a16="http://schemas.microsoft.com/office/drawing/2014/main" id="{73D5048B-5B93-7EB3-4079-A230B28B88B6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3;p46">
                <a:extLst>
                  <a:ext uri="{FF2B5EF4-FFF2-40B4-BE49-F238E27FC236}">
                    <a16:creationId xmlns:a16="http://schemas.microsoft.com/office/drawing/2014/main" id="{397B99A1-5F68-BF70-09DA-BFC95D97D0C2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4;p46">
                <a:extLst>
                  <a:ext uri="{FF2B5EF4-FFF2-40B4-BE49-F238E27FC236}">
                    <a16:creationId xmlns:a16="http://schemas.microsoft.com/office/drawing/2014/main" id="{93AD1749-E68A-8B39-57D4-EA2CE8B51BBB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5;p46">
                <a:extLst>
                  <a:ext uri="{FF2B5EF4-FFF2-40B4-BE49-F238E27FC236}">
                    <a16:creationId xmlns:a16="http://schemas.microsoft.com/office/drawing/2014/main" id="{0D6C5585-EED7-FC88-BDDF-D9F190BB7763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6;p46">
                <a:extLst>
                  <a:ext uri="{FF2B5EF4-FFF2-40B4-BE49-F238E27FC236}">
                    <a16:creationId xmlns:a16="http://schemas.microsoft.com/office/drawing/2014/main" id="{0992C8E0-785D-9F87-5E35-4682C842DBB0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7;p46">
                <a:extLst>
                  <a:ext uri="{FF2B5EF4-FFF2-40B4-BE49-F238E27FC236}">
                    <a16:creationId xmlns:a16="http://schemas.microsoft.com/office/drawing/2014/main" id="{3D993AAD-5EFF-E132-0B26-014CC0A0EAD6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E20C6F-CA48-817E-4818-6DDBEEE0FD51}"/>
              </a:ext>
            </a:extLst>
          </p:cNvPr>
          <p:cNvSpPr/>
          <p:nvPr/>
        </p:nvSpPr>
        <p:spPr>
          <a:xfrm rot="5400000">
            <a:off x="16787100" y="120182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9348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7197" y="1168798"/>
            <a:ext cx="15135003" cy="178466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100878"/>
              <a:ext cx="7172854" cy="814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3200" b="1" dirty="0">
                  <a:latin typeface="Poppins Bold Bold"/>
                </a:rPr>
                <a:t>Titik Setimbang Model Matematika </a:t>
              </a:r>
              <a:r>
                <a:rPr lang="id-ID" sz="3200" b="1" dirty="0">
                  <a:solidFill>
                    <a:schemeClr val="bg1"/>
                  </a:solidFill>
                  <a:latin typeface="Poppins Bold Bold"/>
                </a:rPr>
                <a:t>Penyebaran Penyakit Pertusis Dengan Vaksinasi</a:t>
              </a:r>
              <a:r>
                <a:rPr lang="id-ID" sz="3200" b="1" dirty="0">
                  <a:latin typeface="Poppins Bold Bold"/>
                </a:rPr>
                <a:t> Pada Manusia Konstan</a:t>
              </a:r>
              <a:endParaRPr lang="en-US" sz="3200" spc="50" dirty="0">
                <a:solidFill>
                  <a:srgbClr val="FFFFFF"/>
                </a:solidFill>
                <a:latin typeface="Poppins Bold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3826660" y="8051759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89486-32F4-8394-8734-D1083C9F2C5A}"/>
                  </a:ext>
                </a:extLst>
              </p:cNvPr>
              <p:cNvSpPr txBox="1"/>
              <p:nvPr/>
            </p:nvSpPr>
            <p:spPr>
              <a:xfrm>
                <a:off x="2467197" y="3573140"/>
                <a:ext cx="15135003" cy="4474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Keadaan setimbang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adalah suatu keadaan ketika perubahan jumlah subpopulasi tertentu sepanjang waktu adalah nol. </a:t>
                </a: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Berdasarkan definisi dari titik setimbang, model matematika Penyebaran Penyakit Pertusis Dengan Vaksinasi pada Manusia Konstan memenuhi keadaan setimbang pada saat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: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C89486-32F4-8394-8734-D1083C9F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97" y="3573140"/>
                <a:ext cx="15135003" cy="4474430"/>
              </a:xfrm>
              <a:prstGeom prst="rect">
                <a:avLst/>
              </a:prstGeom>
              <a:blipFill>
                <a:blip r:embed="rId4"/>
                <a:stretch>
                  <a:fillRect l="-1047" t="-1907" r="-100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8">
            <a:extLst>
              <a:ext uri="{FF2B5EF4-FFF2-40B4-BE49-F238E27FC236}">
                <a16:creationId xmlns:a16="http://schemas.microsoft.com/office/drawing/2014/main" id="{1682EE7E-80A6-564F-C9B6-1790AC70ABCF}"/>
              </a:ext>
            </a:extLst>
          </p:cNvPr>
          <p:cNvGrpSpPr/>
          <p:nvPr/>
        </p:nvGrpSpPr>
        <p:grpSpPr>
          <a:xfrm>
            <a:off x="17271903" y="882896"/>
            <a:ext cx="660594" cy="660594"/>
            <a:chOff x="0" y="0"/>
            <a:chExt cx="6350000" cy="6350000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B360CADA-0BAB-F623-A93A-5733468E73F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26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1C4A91-4E26-25E2-D665-33C4591D68D3}"/>
              </a:ext>
            </a:extLst>
          </p:cNvPr>
          <p:cNvSpPr/>
          <p:nvPr/>
        </p:nvSpPr>
        <p:spPr>
          <a:xfrm rot="5400000">
            <a:off x="17472150" y="1061543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8C8413-8C23-AC25-1F1C-0EB2BA8505B9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4F6194-6A4D-3DBF-DEFA-54E29078301A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AB71B4F-CF83-0BF8-E3FC-C0BD43C9DF8B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AE44BE1-079A-5274-4ED0-EEF6E3B6C285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D3BA61E0-EBE8-9F72-B209-8BF03DFEB99E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BA5C61D-A9A6-1D50-3192-EF2A27535B1B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ADC89330-64B9-F4F7-505B-9C1FE05FD8B2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0847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4069444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11154290" y="1028700"/>
            <a:ext cx="4796251" cy="14494165"/>
          </a:xfrm>
          <a:custGeom>
            <a:avLst/>
            <a:gdLst/>
            <a:ahLst/>
            <a:cxnLst/>
            <a:rect l="l" t="t" r="r" b="b"/>
            <a:pathLst>
              <a:path w="4796251" h="14494165">
                <a:moveTo>
                  <a:pt x="0" y="0"/>
                </a:moveTo>
                <a:lnTo>
                  <a:pt x="4796250" y="0"/>
                </a:lnTo>
                <a:lnTo>
                  <a:pt x="4796250" y="14494165"/>
                </a:lnTo>
                <a:lnTo>
                  <a:pt x="0" y="1449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4" name="Group 4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381" y="4556461"/>
            <a:ext cx="8573916" cy="1044239"/>
            <a:chOff x="0" y="0"/>
            <a:chExt cx="6219814" cy="103203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19164" y="285302"/>
              <a:ext cx="5581486" cy="716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Nuansa Cahaya Muhammad (5002211015)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36381" y="1832986"/>
            <a:ext cx="6881758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6000" b="1" dirty="0">
                <a:solidFill>
                  <a:srgbClr val="2F2535"/>
                </a:solidFill>
                <a:latin typeface="Poppins Bold Bold"/>
              </a:rPr>
              <a:t>NAMA ANGGOTA KLOMPOK</a:t>
            </a:r>
            <a:endParaRPr lang="en-US" sz="6000" b="1" dirty="0">
              <a:solidFill>
                <a:srgbClr val="2F2535"/>
              </a:solidFill>
              <a:latin typeface="Poppins Bold Bold"/>
            </a:endParaRPr>
          </a:p>
        </p:txBody>
      </p:sp>
      <p:sp>
        <p:nvSpPr>
          <p:cNvPr id="11" name="TextBox 11"/>
          <p:cNvSpPr txBox="1"/>
          <p:nvPr/>
        </p:nvSpPr>
        <p:spPr>
          <a:xfrm rot="5400000">
            <a:off x="15643988" y="7834045"/>
            <a:ext cx="2589081" cy="25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0"/>
              </a:lnSpc>
            </a:pPr>
            <a:r>
              <a:rPr lang="id-ID" sz="1600" spc="48" dirty="0">
                <a:solidFill>
                  <a:srgbClr val="2F2535"/>
                </a:solidFill>
                <a:latin typeface="Poppins Medium"/>
              </a:rPr>
              <a:t>BATUK PERTUSIS | 2023</a:t>
            </a:r>
            <a:endParaRPr lang="en-US" sz="1600" spc="48" dirty="0">
              <a:solidFill>
                <a:srgbClr val="2F2535"/>
              </a:solidFill>
              <a:latin typeface="Poppins Medium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7CB9DCCB-C6EE-F7D5-2343-A61A890C1BD3}"/>
              </a:ext>
            </a:extLst>
          </p:cNvPr>
          <p:cNvGrpSpPr/>
          <p:nvPr/>
        </p:nvGrpSpPr>
        <p:grpSpPr>
          <a:xfrm>
            <a:off x="1524658" y="5894977"/>
            <a:ext cx="8573916" cy="1044239"/>
            <a:chOff x="0" y="0"/>
            <a:chExt cx="6219814" cy="1032036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BE51509-BDB4-43CD-3B86-A1CF7AA7924B}"/>
                </a:ext>
              </a:extLst>
            </p:cNvPr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45BFCADB-EE55-55EE-4E03-87BF2C6B6B08}"/>
                </a:ext>
              </a:extLst>
            </p:cNvPr>
            <p:cNvSpPr txBox="1"/>
            <p:nvPr/>
          </p:nvSpPr>
          <p:spPr>
            <a:xfrm>
              <a:off x="319164" y="285302"/>
              <a:ext cx="5581486" cy="361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Fajar Wahyu Pratama (5002211042)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16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6CEE45-0364-3434-F83B-86B7078AE6FB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955BB6-8089-2997-6653-87EF4A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2" r="14577"/>
          <a:stretch/>
        </p:blipFill>
        <p:spPr>
          <a:xfrm>
            <a:off x="0" y="0"/>
            <a:ext cx="8888095" cy="1028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1165C-8382-EFFF-1A5B-65097449DB1B}"/>
                  </a:ext>
                </a:extLst>
              </p:cNvPr>
              <p:cNvSpPr txBox="1"/>
              <p:nvPr/>
            </p:nvSpPr>
            <p:spPr>
              <a:xfrm>
                <a:off x="9389021" y="2170553"/>
                <a:ext cx="8458200" cy="3277820"/>
              </a:xfrm>
              <a:prstGeom prst="rect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endParaRPr lang="id-ID" sz="3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50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35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35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5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5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d-ID" sz="3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5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35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35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500" dirty="0"/>
              </a:p>
              <a:p>
                <a:pPr algn="just"/>
                <a:endParaRPr lang="en-US" sz="3200" dirty="0">
                  <a:solidFill>
                    <a:schemeClr val="tx1"/>
                  </a:solidFill>
                  <a:latin typeface="Sen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91165C-8382-EFFF-1A5B-65097449D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21" y="2170553"/>
                <a:ext cx="8458200" cy="3277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4FFC2F-0B80-EB75-4F0B-0DAEF3071036}"/>
              </a:ext>
            </a:extLst>
          </p:cNvPr>
          <p:cNvSpPr txBox="1"/>
          <p:nvPr/>
        </p:nvSpPr>
        <p:spPr>
          <a:xfrm>
            <a:off x="9389021" y="5610520"/>
            <a:ext cx="8458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d-ID" sz="32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Dari persamaan-persamaan diatas diperoleh suatu titik setimbang </a:t>
            </a:r>
            <a:r>
              <a:rPr lang="id-ID" sz="3200" b="1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non endemik</a:t>
            </a:r>
            <a:r>
              <a:rPr lang="id-ID" sz="32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dan suatu titik setimbang </a:t>
            </a:r>
            <a:r>
              <a:rPr lang="id-ID" sz="3200" b="1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r>
              <a:rPr lang="id-ID" sz="32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pertusis.</a:t>
            </a:r>
            <a:endParaRPr lang="en-US" sz="3200" dirty="0">
              <a:solidFill>
                <a:schemeClr val="tx1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10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CE4CAB-C2F1-A446-2554-58318EC28BB9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F66-1E00-7832-FE62-32101C6BFC46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2539D1-AEA7-F07E-719E-14013B835C2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6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AA0CFA-3F21-E051-06E1-256DF58AA493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BA2E5FD-84AA-7FBE-C6B6-075266358E1D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AF8F269-FB16-7589-493B-FED671A6DC27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9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2A7AC46-487E-2756-FECA-9CC5C614662F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5B63EA1F-1E6A-342C-8C91-4888468F332A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562222-A032-84C1-9820-134FF95262AF}"/>
              </a:ext>
            </a:extLst>
          </p:cNvPr>
          <p:cNvSpPr/>
          <p:nvPr/>
        </p:nvSpPr>
        <p:spPr>
          <a:xfrm>
            <a:off x="1298627" y="3034465"/>
            <a:ext cx="16230600" cy="1932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0" y="3724238"/>
            <a:ext cx="1658199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rgbClr val="2F2535"/>
                </a:solidFill>
                <a:latin typeface="Poppins Bold Bold"/>
              </a:rPr>
              <a:t>Titik Setimbang </a:t>
            </a:r>
            <a:r>
              <a:rPr lang="id-ID" sz="7500" dirty="0">
                <a:solidFill>
                  <a:schemeClr val="tx2"/>
                </a:solidFill>
                <a:latin typeface="Poppins Bold Bold"/>
              </a:rPr>
              <a:t>Non- </a:t>
            </a:r>
            <a:r>
              <a:rPr lang="id-ID" sz="7500" dirty="0" err="1">
                <a:solidFill>
                  <a:schemeClr val="tx2"/>
                </a:solidFill>
                <a:latin typeface="Poppins Bold Bold"/>
              </a:rPr>
              <a:t>Endemik</a:t>
            </a: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22" name="Google Shape;1800;p53">
            <a:extLst>
              <a:ext uri="{FF2B5EF4-FFF2-40B4-BE49-F238E27FC236}">
                <a16:creationId xmlns:a16="http://schemas.microsoft.com/office/drawing/2014/main" id="{269968FB-E42B-2C56-3912-49D771E0A4D3}"/>
              </a:ext>
            </a:extLst>
          </p:cNvPr>
          <p:cNvGrpSpPr/>
          <p:nvPr/>
        </p:nvGrpSpPr>
        <p:grpSpPr>
          <a:xfrm>
            <a:off x="2850923" y="6067827"/>
            <a:ext cx="4564977" cy="4031400"/>
            <a:chOff x="1913791" y="3037824"/>
            <a:chExt cx="1524268" cy="1627604"/>
          </a:xfrm>
        </p:grpSpPr>
        <p:sp>
          <p:nvSpPr>
            <p:cNvPr id="23" name="Google Shape;1801;p53">
              <a:extLst>
                <a:ext uri="{FF2B5EF4-FFF2-40B4-BE49-F238E27FC236}">
                  <a16:creationId xmlns:a16="http://schemas.microsoft.com/office/drawing/2014/main" id="{CFF07F44-F569-5DAA-85C6-9FE86383E097}"/>
                </a:ext>
              </a:extLst>
            </p:cNvPr>
            <p:cNvSpPr/>
            <p:nvPr/>
          </p:nvSpPr>
          <p:spPr>
            <a:xfrm>
              <a:off x="2273734" y="3397021"/>
              <a:ext cx="803166" cy="717942"/>
            </a:xfrm>
            <a:custGeom>
              <a:avLst/>
              <a:gdLst/>
              <a:ahLst/>
              <a:cxnLst/>
              <a:rect l="l" t="t" r="r" b="b"/>
              <a:pathLst>
                <a:path w="8642" h="7725" extrusionOk="0">
                  <a:moveTo>
                    <a:pt x="570" y="1"/>
                  </a:moveTo>
                  <a:lnTo>
                    <a:pt x="0" y="5535"/>
                  </a:lnTo>
                  <a:cubicBezTo>
                    <a:pt x="0" y="6744"/>
                    <a:pt x="987" y="7725"/>
                    <a:pt x="2190" y="7725"/>
                  </a:cubicBezTo>
                  <a:lnTo>
                    <a:pt x="6452" y="7725"/>
                  </a:lnTo>
                  <a:cubicBezTo>
                    <a:pt x="7661" y="7725"/>
                    <a:pt x="8642" y="6744"/>
                    <a:pt x="8642" y="5535"/>
                  </a:cubicBezTo>
                  <a:lnTo>
                    <a:pt x="80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2;p53">
              <a:extLst>
                <a:ext uri="{FF2B5EF4-FFF2-40B4-BE49-F238E27FC236}">
                  <a16:creationId xmlns:a16="http://schemas.microsoft.com/office/drawing/2014/main" id="{891457ED-00BE-8DEC-2887-ECDDD16832FB}"/>
                </a:ext>
              </a:extLst>
            </p:cNvPr>
            <p:cNvSpPr/>
            <p:nvPr/>
          </p:nvSpPr>
          <p:spPr>
            <a:xfrm>
              <a:off x="1918345" y="3674900"/>
              <a:ext cx="1514602" cy="990528"/>
            </a:xfrm>
            <a:custGeom>
              <a:avLst/>
              <a:gdLst/>
              <a:ahLst/>
              <a:cxnLst/>
              <a:rect l="l" t="t" r="r" b="b"/>
              <a:pathLst>
                <a:path w="16297" h="10658" extrusionOk="0">
                  <a:moveTo>
                    <a:pt x="6473" y="0"/>
                  </a:moveTo>
                  <a:lnTo>
                    <a:pt x="6473" y="4804"/>
                  </a:lnTo>
                  <a:lnTo>
                    <a:pt x="2600" y="6931"/>
                  </a:lnTo>
                  <a:cubicBezTo>
                    <a:pt x="2600" y="6931"/>
                    <a:pt x="0" y="8079"/>
                    <a:pt x="223" y="10658"/>
                  </a:cubicBezTo>
                  <a:lnTo>
                    <a:pt x="16095" y="10651"/>
                  </a:lnTo>
                  <a:cubicBezTo>
                    <a:pt x="16296" y="8148"/>
                    <a:pt x="13717" y="6924"/>
                    <a:pt x="13717" y="6924"/>
                  </a:cubicBezTo>
                  <a:lnTo>
                    <a:pt x="9831" y="4804"/>
                  </a:lnTo>
                  <a:lnTo>
                    <a:pt x="98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03;p53">
              <a:extLst>
                <a:ext uri="{FF2B5EF4-FFF2-40B4-BE49-F238E27FC236}">
                  <a16:creationId xmlns:a16="http://schemas.microsoft.com/office/drawing/2014/main" id="{7374E4FC-6D6F-A7E2-B266-098A5544BA4B}"/>
                </a:ext>
              </a:extLst>
            </p:cNvPr>
            <p:cNvSpPr/>
            <p:nvPr/>
          </p:nvSpPr>
          <p:spPr>
            <a:xfrm>
              <a:off x="1913791" y="3670346"/>
              <a:ext cx="1524268" cy="995082"/>
            </a:xfrm>
            <a:custGeom>
              <a:avLst/>
              <a:gdLst/>
              <a:ahLst/>
              <a:cxnLst/>
              <a:rect l="l" t="t" r="r" b="b"/>
              <a:pathLst>
                <a:path w="16401" h="10707" extrusionOk="0">
                  <a:moveTo>
                    <a:pt x="6529" y="0"/>
                  </a:moveTo>
                  <a:cubicBezTo>
                    <a:pt x="6501" y="0"/>
                    <a:pt x="6473" y="28"/>
                    <a:pt x="6473" y="56"/>
                  </a:cubicBezTo>
                  <a:lnTo>
                    <a:pt x="6473" y="4832"/>
                  </a:lnTo>
                  <a:lnTo>
                    <a:pt x="2622" y="6939"/>
                  </a:lnTo>
                  <a:cubicBezTo>
                    <a:pt x="2601" y="6946"/>
                    <a:pt x="1" y="8121"/>
                    <a:pt x="209" y="10707"/>
                  </a:cubicBezTo>
                  <a:lnTo>
                    <a:pt x="307" y="10700"/>
                  </a:lnTo>
                  <a:cubicBezTo>
                    <a:pt x="98" y="8190"/>
                    <a:pt x="2636" y="7043"/>
                    <a:pt x="2656" y="7022"/>
                  </a:cubicBezTo>
                  <a:lnTo>
                    <a:pt x="6543" y="4902"/>
                  </a:lnTo>
                  <a:cubicBezTo>
                    <a:pt x="6564" y="4895"/>
                    <a:pt x="6571" y="4881"/>
                    <a:pt x="6571" y="4860"/>
                  </a:cubicBezTo>
                  <a:lnTo>
                    <a:pt x="6571" y="105"/>
                  </a:lnTo>
                  <a:lnTo>
                    <a:pt x="9817" y="105"/>
                  </a:lnTo>
                  <a:lnTo>
                    <a:pt x="9817" y="4860"/>
                  </a:lnTo>
                  <a:cubicBezTo>
                    <a:pt x="9817" y="4881"/>
                    <a:pt x="9824" y="4895"/>
                    <a:pt x="9845" y="4902"/>
                  </a:cubicBezTo>
                  <a:lnTo>
                    <a:pt x="13731" y="7022"/>
                  </a:lnTo>
                  <a:cubicBezTo>
                    <a:pt x="13759" y="7043"/>
                    <a:pt x="16283" y="8267"/>
                    <a:pt x="16088" y="10700"/>
                  </a:cubicBezTo>
                  <a:lnTo>
                    <a:pt x="16192" y="10707"/>
                  </a:lnTo>
                  <a:cubicBezTo>
                    <a:pt x="16401" y="8204"/>
                    <a:pt x="13808" y="6946"/>
                    <a:pt x="13780" y="6939"/>
                  </a:cubicBezTo>
                  <a:lnTo>
                    <a:pt x="9935" y="4832"/>
                  </a:lnTo>
                  <a:lnTo>
                    <a:pt x="9935" y="56"/>
                  </a:lnTo>
                  <a:cubicBezTo>
                    <a:pt x="9935" y="28"/>
                    <a:pt x="9908" y="0"/>
                    <a:pt x="9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4;p53">
              <a:extLst>
                <a:ext uri="{FF2B5EF4-FFF2-40B4-BE49-F238E27FC236}">
                  <a16:creationId xmlns:a16="http://schemas.microsoft.com/office/drawing/2014/main" id="{D757FEED-DE97-AEDC-95AD-9C34C7BC9712}"/>
                </a:ext>
              </a:extLst>
            </p:cNvPr>
            <p:cNvSpPr/>
            <p:nvPr/>
          </p:nvSpPr>
          <p:spPr>
            <a:xfrm>
              <a:off x="2520480" y="3869321"/>
              <a:ext cx="308924" cy="142287"/>
            </a:xfrm>
            <a:custGeom>
              <a:avLst/>
              <a:gdLst/>
              <a:ahLst/>
              <a:cxnLst/>
              <a:rect l="l" t="t" r="r" b="b"/>
              <a:pathLst>
                <a:path w="3324" h="153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79" y="1502"/>
                    <a:pt x="1600" y="1530"/>
                  </a:cubicBezTo>
                  <a:cubicBezTo>
                    <a:pt x="1620" y="1531"/>
                    <a:pt x="1639" y="1531"/>
                    <a:pt x="1658" y="1531"/>
                  </a:cubicBezTo>
                  <a:cubicBezTo>
                    <a:pt x="3323" y="1531"/>
                    <a:pt x="3303" y="63"/>
                    <a:pt x="3303" y="63"/>
                  </a:cubicBezTo>
                  <a:lnTo>
                    <a:pt x="3303" y="63"/>
                  </a:lnTo>
                  <a:cubicBezTo>
                    <a:pt x="3303" y="63"/>
                    <a:pt x="3067" y="501"/>
                    <a:pt x="1725" y="501"/>
                  </a:cubicBezTo>
                  <a:cubicBezTo>
                    <a:pt x="1705" y="501"/>
                    <a:pt x="1685" y="502"/>
                    <a:pt x="1666" y="502"/>
                  </a:cubicBezTo>
                  <a:cubicBezTo>
                    <a:pt x="224" y="50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5;p53">
              <a:extLst>
                <a:ext uri="{FF2B5EF4-FFF2-40B4-BE49-F238E27FC236}">
                  <a16:creationId xmlns:a16="http://schemas.microsoft.com/office/drawing/2014/main" id="{A5021BF9-7F9E-521B-FA7D-F280304BD713}"/>
                </a:ext>
              </a:extLst>
            </p:cNvPr>
            <p:cNvSpPr/>
            <p:nvPr/>
          </p:nvSpPr>
          <p:spPr>
            <a:xfrm>
              <a:off x="2346039" y="4116531"/>
              <a:ext cx="179091" cy="548889"/>
            </a:xfrm>
            <a:custGeom>
              <a:avLst/>
              <a:gdLst/>
              <a:ahLst/>
              <a:cxnLst/>
              <a:rect l="l" t="t" r="r" b="b"/>
              <a:pathLst>
                <a:path w="1927" h="5906" extrusionOk="0">
                  <a:moveTo>
                    <a:pt x="1873" y="1"/>
                  </a:moveTo>
                  <a:cubicBezTo>
                    <a:pt x="1857" y="1"/>
                    <a:pt x="1845" y="9"/>
                    <a:pt x="1829" y="24"/>
                  </a:cubicBezTo>
                  <a:lnTo>
                    <a:pt x="8" y="2291"/>
                  </a:lnTo>
                  <a:cubicBezTo>
                    <a:pt x="1" y="2311"/>
                    <a:pt x="1" y="2318"/>
                    <a:pt x="1" y="2332"/>
                  </a:cubicBezTo>
                  <a:lnTo>
                    <a:pt x="661" y="5906"/>
                  </a:lnTo>
                  <a:lnTo>
                    <a:pt x="752" y="5892"/>
                  </a:lnTo>
                  <a:lnTo>
                    <a:pt x="105" y="2346"/>
                  </a:lnTo>
                  <a:lnTo>
                    <a:pt x="1822" y="205"/>
                  </a:lnTo>
                  <a:lnTo>
                    <a:pt x="1822" y="5899"/>
                  </a:lnTo>
                  <a:lnTo>
                    <a:pt x="1926" y="5899"/>
                  </a:lnTo>
                  <a:lnTo>
                    <a:pt x="1926" y="59"/>
                  </a:lnTo>
                  <a:cubicBezTo>
                    <a:pt x="1926" y="31"/>
                    <a:pt x="1913" y="17"/>
                    <a:pt x="1892" y="3"/>
                  </a:cubicBezTo>
                  <a:cubicBezTo>
                    <a:pt x="1885" y="2"/>
                    <a:pt x="1879" y="1"/>
                    <a:pt x="1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6;p53">
              <a:extLst>
                <a:ext uri="{FF2B5EF4-FFF2-40B4-BE49-F238E27FC236}">
                  <a16:creationId xmlns:a16="http://schemas.microsoft.com/office/drawing/2014/main" id="{426038F4-E843-8F1C-EC4B-75A5BED30936}"/>
                </a:ext>
              </a:extLst>
            </p:cNvPr>
            <p:cNvSpPr/>
            <p:nvPr/>
          </p:nvSpPr>
          <p:spPr>
            <a:xfrm>
              <a:off x="2826148" y="4116531"/>
              <a:ext cx="180299" cy="548889"/>
            </a:xfrm>
            <a:custGeom>
              <a:avLst/>
              <a:gdLst/>
              <a:ahLst/>
              <a:cxnLst/>
              <a:rect l="l" t="t" r="r" b="b"/>
              <a:pathLst>
                <a:path w="1940" h="5906" extrusionOk="0">
                  <a:moveTo>
                    <a:pt x="52" y="1"/>
                  </a:moveTo>
                  <a:cubicBezTo>
                    <a:pt x="46" y="1"/>
                    <a:pt x="40" y="2"/>
                    <a:pt x="35" y="3"/>
                  </a:cubicBezTo>
                  <a:cubicBezTo>
                    <a:pt x="21" y="17"/>
                    <a:pt x="0" y="31"/>
                    <a:pt x="0" y="59"/>
                  </a:cubicBezTo>
                  <a:lnTo>
                    <a:pt x="0" y="5899"/>
                  </a:lnTo>
                  <a:lnTo>
                    <a:pt x="105" y="5899"/>
                  </a:lnTo>
                  <a:lnTo>
                    <a:pt x="105" y="205"/>
                  </a:lnTo>
                  <a:lnTo>
                    <a:pt x="1829" y="2346"/>
                  </a:lnTo>
                  <a:lnTo>
                    <a:pt x="1175" y="5892"/>
                  </a:lnTo>
                  <a:lnTo>
                    <a:pt x="1279" y="5906"/>
                  </a:lnTo>
                  <a:lnTo>
                    <a:pt x="1933" y="2332"/>
                  </a:lnTo>
                  <a:cubicBezTo>
                    <a:pt x="1940" y="2318"/>
                    <a:pt x="1933" y="2305"/>
                    <a:pt x="1926" y="2291"/>
                  </a:cubicBezTo>
                  <a:lnTo>
                    <a:pt x="98" y="24"/>
                  </a:lnTo>
                  <a:cubicBezTo>
                    <a:pt x="87" y="9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7;p53">
              <a:extLst>
                <a:ext uri="{FF2B5EF4-FFF2-40B4-BE49-F238E27FC236}">
                  <a16:creationId xmlns:a16="http://schemas.microsoft.com/office/drawing/2014/main" id="{158136AB-816D-44BF-2A7C-CF28FAAE2807}"/>
                </a:ext>
              </a:extLst>
            </p:cNvPr>
            <p:cNvSpPr/>
            <p:nvPr/>
          </p:nvSpPr>
          <p:spPr>
            <a:xfrm>
              <a:off x="2520480" y="4170434"/>
              <a:ext cx="311526" cy="52045"/>
            </a:xfrm>
            <a:custGeom>
              <a:avLst/>
              <a:gdLst/>
              <a:ahLst/>
              <a:cxnLst/>
              <a:rect l="l" t="t" r="r" b="b"/>
              <a:pathLst>
                <a:path w="3352" h="560" extrusionOk="0">
                  <a:moveTo>
                    <a:pt x="1" y="0"/>
                  </a:moveTo>
                  <a:cubicBezTo>
                    <a:pt x="1" y="0"/>
                    <a:pt x="594" y="560"/>
                    <a:pt x="1587" y="560"/>
                  </a:cubicBezTo>
                  <a:cubicBezTo>
                    <a:pt x="2083" y="560"/>
                    <a:pt x="2680" y="420"/>
                    <a:pt x="3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8;p53">
              <a:extLst>
                <a:ext uri="{FF2B5EF4-FFF2-40B4-BE49-F238E27FC236}">
                  <a16:creationId xmlns:a16="http://schemas.microsoft.com/office/drawing/2014/main" id="{D729D168-E100-21FB-E9B0-B3349FD60FB0}"/>
                </a:ext>
              </a:extLst>
            </p:cNvPr>
            <p:cNvSpPr/>
            <p:nvPr/>
          </p:nvSpPr>
          <p:spPr>
            <a:xfrm>
              <a:off x="2517320" y="4165880"/>
              <a:ext cx="317289" cy="61525"/>
            </a:xfrm>
            <a:custGeom>
              <a:avLst/>
              <a:gdLst/>
              <a:ahLst/>
              <a:cxnLst/>
              <a:rect l="l" t="t" r="r" b="b"/>
              <a:pathLst>
                <a:path w="3414" h="662" extrusionOk="0">
                  <a:moveTo>
                    <a:pt x="3358" y="1"/>
                  </a:moveTo>
                  <a:cubicBezTo>
                    <a:pt x="2702" y="411"/>
                    <a:pt x="2118" y="548"/>
                    <a:pt x="1631" y="548"/>
                  </a:cubicBezTo>
                  <a:cubicBezTo>
                    <a:pt x="665" y="548"/>
                    <a:pt x="79" y="12"/>
                    <a:pt x="70" y="8"/>
                  </a:cubicBezTo>
                  <a:lnTo>
                    <a:pt x="0" y="84"/>
                  </a:lnTo>
                  <a:cubicBezTo>
                    <a:pt x="7" y="91"/>
                    <a:pt x="626" y="661"/>
                    <a:pt x="1634" y="661"/>
                  </a:cubicBezTo>
                  <a:cubicBezTo>
                    <a:pt x="2134" y="661"/>
                    <a:pt x="2732" y="508"/>
                    <a:pt x="3414" y="84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09;p53">
              <a:extLst>
                <a:ext uri="{FF2B5EF4-FFF2-40B4-BE49-F238E27FC236}">
                  <a16:creationId xmlns:a16="http://schemas.microsoft.com/office/drawing/2014/main" id="{1BE8AFB8-376B-D56A-00DB-840AAF71C471}"/>
                </a:ext>
              </a:extLst>
            </p:cNvPr>
            <p:cNvSpPr/>
            <p:nvPr/>
          </p:nvSpPr>
          <p:spPr>
            <a:xfrm>
              <a:off x="2520480" y="4236325"/>
              <a:ext cx="311526" cy="52324"/>
            </a:xfrm>
            <a:custGeom>
              <a:avLst/>
              <a:gdLst/>
              <a:ahLst/>
              <a:cxnLst/>
              <a:rect l="l" t="t" r="r" b="b"/>
              <a:pathLst>
                <a:path w="3352" h="563" extrusionOk="0">
                  <a:moveTo>
                    <a:pt x="1" y="1"/>
                  </a:moveTo>
                  <a:cubicBezTo>
                    <a:pt x="1" y="1"/>
                    <a:pt x="594" y="563"/>
                    <a:pt x="1587" y="563"/>
                  </a:cubicBezTo>
                  <a:cubicBezTo>
                    <a:pt x="2083" y="563"/>
                    <a:pt x="2680" y="422"/>
                    <a:pt x="3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10;p53">
              <a:extLst>
                <a:ext uri="{FF2B5EF4-FFF2-40B4-BE49-F238E27FC236}">
                  <a16:creationId xmlns:a16="http://schemas.microsoft.com/office/drawing/2014/main" id="{21713AE4-F463-3216-40F8-500E41993B03}"/>
                </a:ext>
              </a:extLst>
            </p:cNvPr>
            <p:cNvSpPr/>
            <p:nvPr/>
          </p:nvSpPr>
          <p:spPr>
            <a:xfrm>
              <a:off x="2517320" y="4231772"/>
              <a:ext cx="317289" cy="61525"/>
            </a:xfrm>
            <a:custGeom>
              <a:avLst/>
              <a:gdLst/>
              <a:ahLst/>
              <a:cxnLst/>
              <a:rect l="l" t="t" r="r" b="b"/>
              <a:pathLst>
                <a:path w="3414" h="662" extrusionOk="0">
                  <a:moveTo>
                    <a:pt x="3358" y="1"/>
                  </a:moveTo>
                  <a:cubicBezTo>
                    <a:pt x="2701" y="413"/>
                    <a:pt x="2115" y="550"/>
                    <a:pt x="1626" y="550"/>
                  </a:cubicBezTo>
                  <a:cubicBezTo>
                    <a:pt x="663" y="550"/>
                    <a:pt x="79" y="17"/>
                    <a:pt x="70" y="8"/>
                  </a:cubicBezTo>
                  <a:lnTo>
                    <a:pt x="0" y="84"/>
                  </a:lnTo>
                  <a:cubicBezTo>
                    <a:pt x="7" y="98"/>
                    <a:pt x="626" y="661"/>
                    <a:pt x="1634" y="661"/>
                  </a:cubicBezTo>
                  <a:cubicBezTo>
                    <a:pt x="2134" y="661"/>
                    <a:pt x="2732" y="515"/>
                    <a:pt x="3414" y="84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11;p53">
              <a:extLst>
                <a:ext uri="{FF2B5EF4-FFF2-40B4-BE49-F238E27FC236}">
                  <a16:creationId xmlns:a16="http://schemas.microsoft.com/office/drawing/2014/main" id="{43CD793B-580F-68CB-B025-10D158767F30}"/>
                </a:ext>
              </a:extLst>
            </p:cNvPr>
            <p:cNvSpPr/>
            <p:nvPr/>
          </p:nvSpPr>
          <p:spPr>
            <a:xfrm>
              <a:off x="2324756" y="3037824"/>
              <a:ext cx="699819" cy="717292"/>
            </a:xfrm>
            <a:custGeom>
              <a:avLst/>
              <a:gdLst/>
              <a:ahLst/>
              <a:cxnLst/>
              <a:rect l="l" t="t" r="r" b="b"/>
              <a:pathLst>
                <a:path w="7530" h="7718" extrusionOk="0">
                  <a:moveTo>
                    <a:pt x="3761" y="0"/>
                  </a:moveTo>
                  <a:cubicBezTo>
                    <a:pt x="1683" y="0"/>
                    <a:pt x="0" y="1731"/>
                    <a:pt x="0" y="3859"/>
                  </a:cubicBezTo>
                  <a:cubicBezTo>
                    <a:pt x="0" y="5993"/>
                    <a:pt x="1683" y="7717"/>
                    <a:pt x="3761" y="7717"/>
                  </a:cubicBezTo>
                  <a:cubicBezTo>
                    <a:pt x="5840" y="7717"/>
                    <a:pt x="7530" y="5993"/>
                    <a:pt x="7530" y="3859"/>
                  </a:cubicBezTo>
                  <a:cubicBezTo>
                    <a:pt x="7530" y="1731"/>
                    <a:pt x="5840" y="0"/>
                    <a:pt x="3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12;p53">
              <a:extLst>
                <a:ext uri="{FF2B5EF4-FFF2-40B4-BE49-F238E27FC236}">
                  <a16:creationId xmlns:a16="http://schemas.microsoft.com/office/drawing/2014/main" id="{EB2CC575-9E51-FF51-E18F-47218691DEBA}"/>
                </a:ext>
              </a:extLst>
            </p:cNvPr>
            <p:cNvSpPr/>
            <p:nvPr/>
          </p:nvSpPr>
          <p:spPr>
            <a:xfrm>
              <a:off x="2954679" y="3501946"/>
              <a:ext cx="151302" cy="168217"/>
            </a:xfrm>
            <a:custGeom>
              <a:avLst/>
              <a:gdLst/>
              <a:ahLst/>
              <a:cxnLst/>
              <a:rect l="l" t="t" r="r" b="b"/>
              <a:pathLst>
                <a:path w="1628" h="1810" extrusionOk="0">
                  <a:moveTo>
                    <a:pt x="772" y="0"/>
                  </a:moveTo>
                  <a:cubicBezTo>
                    <a:pt x="418" y="0"/>
                    <a:pt x="244" y="276"/>
                    <a:pt x="244" y="276"/>
                  </a:cubicBezTo>
                  <a:cubicBezTo>
                    <a:pt x="209" y="658"/>
                    <a:pt x="1" y="1659"/>
                    <a:pt x="1" y="1659"/>
                  </a:cubicBezTo>
                  <a:cubicBezTo>
                    <a:pt x="143" y="1785"/>
                    <a:pt x="309" y="1810"/>
                    <a:pt x="420" y="1810"/>
                  </a:cubicBezTo>
                  <a:cubicBezTo>
                    <a:pt x="494" y="1810"/>
                    <a:pt x="543" y="1798"/>
                    <a:pt x="543" y="1798"/>
                  </a:cubicBezTo>
                  <a:cubicBezTo>
                    <a:pt x="1377" y="1625"/>
                    <a:pt x="1628" y="269"/>
                    <a:pt x="1071" y="60"/>
                  </a:cubicBezTo>
                  <a:cubicBezTo>
                    <a:pt x="960" y="17"/>
                    <a:pt x="860" y="0"/>
                    <a:pt x="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13;p53">
              <a:extLst>
                <a:ext uri="{FF2B5EF4-FFF2-40B4-BE49-F238E27FC236}">
                  <a16:creationId xmlns:a16="http://schemas.microsoft.com/office/drawing/2014/main" id="{7C67862D-B9FA-2887-3565-5C4130C82475}"/>
                </a:ext>
              </a:extLst>
            </p:cNvPr>
            <p:cNvSpPr/>
            <p:nvPr/>
          </p:nvSpPr>
          <p:spPr>
            <a:xfrm>
              <a:off x="2949568" y="3497578"/>
              <a:ext cx="138291" cy="176117"/>
            </a:xfrm>
            <a:custGeom>
              <a:avLst/>
              <a:gdLst/>
              <a:ahLst/>
              <a:cxnLst/>
              <a:rect l="l" t="t" r="r" b="b"/>
              <a:pathLst>
                <a:path w="1488" h="1895" extrusionOk="0">
                  <a:moveTo>
                    <a:pt x="826" y="94"/>
                  </a:moveTo>
                  <a:cubicBezTo>
                    <a:pt x="908" y="94"/>
                    <a:pt x="1002" y="110"/>
                    <a:pt x="1106" y="149"/>
                  </a:cubicBezTo>
                  <a:cubicBezTo>
                    <a:pt x="1300" y="219"/>
                    <a:pt x="1404" y="455"/>
                    <a:pt x="1377" y="768"/>
                  </a:cubicBezTo>
                  <a:cubicBezTo>
                    <a:pt x="1342" y="1213"/>
                    <a:pt x="1057" y="1706"/>
                    <a:pt x="584" y="1804"/>
                  </a:cubicBezTo>
                  <a:cubicBezTo>
                    <a:pt x="582" y="1804"/>
                    <a:pt x="545" y="1810"/>
                    <a:pt x="489" y="1810"/>
                  </a:cubicBezTo>
                  <a:cubicBezTo>
                    <a:pt x="394" y="1810"/>
                    <a:pt x="243" y="1791"/>
                    <a:pt x="111" y="1686"/>
                  </a:cubicBezTo>
                  <a:cubicBezTo>
                    <a:pt x="146" y="1519"/>
                    <a:pt x="306" y="691"/>
                    <a:pt x="341" y="344"/>
                  </a:cubicBezTo>
                  <a:cubicBezTo>
                    <a:pt x="368" y="295"/>
                    <a:pt x="531" y="94"/>
                    <a:pt x="826" y="94"/>
                  </a:cubicBezTo>
                  <a:close/>
                  <a:moveTo>
                    <a:pt x="812" y="1"/>
                  </a:moveTo>
                  <a:cubicBezTo>
                    <a:pt x="436" y="1"/>
                    <a:pt x="250" y="290"/>
                    <a:pt x="250" y="295"/>
                  </a:cubicBezTo>
                  <a:cubicBezTo>
                    <a:pt x="236" y="295"/>
                    <a:pt x="236" y="309"/>
                    <a:pt x="236" y="316"/>
                  </a:cubicBezTo>
                  <a:cubicBezTo>
                    <a:pt x="209" y="691"/>
                    <a:pt x="0" y="1679"/>
                    <a:pt x="0" y="1686"/>
                  </a:cubicBezTo>
                  <a:cubicBezTo>
                    <a:pt x="0" y="1706"/>
                    <a:pt x="14" y="1720"/>
                    <a:pt x="21" y="1734"/>
                  </a:cubicBezTo>
                  <a:cubicBezTo>
                    <a:pt x="181" y="1873"/>
                    <a:pt x="362" y="1894"/>
                    <a:pt x="473" y="1894"/>
                  </a:cubicBezTo>
                  <a:cubicBezTo>
                    <a:pt x="524" y="1894"/>
                    <a:pt x="562" y="1891"/>
                    <a:pt x="583" y="1891"/>
                  </a:cubicBezTo>
                  <a:cubicBezTo>
                    <a:pt x="593" y="1891"/>
                    <a:pt x="598" y="1892"/>
                    <a:pt x="598" y="1894"/>
                  </a:cubicBezTo>
                  <a:cubicBezTo>
                    <a:pt x="1106" y="1783"/>
                    <a:pt x="1418" y="1255"/>
                    <a:pt x="1453" y="775"/>
                  </a:cubicBezTo>
                  <a:cubicBezTo>
                    <a:pt x="1488" y="420"/>
                    <a:pt x="1363" y="149"/>
                    <a:pt x="1133" y="66"/>
                  </a:cubicBezTo>
                  <a:cubicBezTo>
                    <a:pt x="1014" y="19"/>
                    <a:pt x="907" y="1"/>
                    <a:pt x="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14;p53">
              <a:extLst>
                <a:ext uri="{FF2B5EF4-FFF2-40B4-BE49-F238E27FC236}">
                  <a16:creationId xmlns:a16="http://schemas.microsoft.com/office/drawing/2014/main" id="{F26058B3-C65E-646C-C002-628861357B3D}"/>
                </a:ext>
              </a:extLst>
            </p:cNvPr>
            <p:cNvSpPr/>
            <p:nvPr/>
          </p:nvSpPr>
          <p:spPr>
            <a:xfrm>
              <a:off x="2966947" y="3547670"/>
              <a:ext cx="78904" cy="56227"/>
            </a:xfrm>
            <a:custGeom>
              <a:avLst/>
              <a:gdLst/>
              <a:ahLst/>
              <a:cxnLst/>
              <a:rect l="l" t="t" r="r" b="b"/>
              <a:pathLst>
                <a:path w="849" h="605" extrusionOk="0">
                  <a:moveTo>
                    <a:pt x="706" y="1"/>
                  </a:moveTo>
                  <a:cubicBezTo>
                    <a:pt x="662" y="1"/>
                    <a:pt x="608" y="7"/>
                    <a:pt x="550" y="27"/>
                  </a:cubicBezTo>
                  <a:cubicBezTo>
                    <a:pt x="397" y="69"/>
                    <a:pt x="182" y="201"/>
                    <a:pt x="8" y="570"/>
                  </a:cubicBezTo>
                  <a:cubicBezTo>
                    <a:pt x="1" y="583"/>
                    <a:pt x="8" y="590"/>
                    <a:pt x="15" y="604"/>
                  </a:cubicBezTo>
                  <a:lnTo>
                    <a:pt x="29" y="604"/>
                  </a:lnTo>
                  <a:cubicBezTo>
                    <a:pt x="36" y="604"/>
                    <a:pt x="43" y="590"/>
                    <a:pt x="43" y="590"/>
                  </a:cubicBezTo>
                  <a:cubicBezTo>
                    <a:pt x="267" y="127"/>
                    <a:pt x="550" y="54"/>
                    <a:pt x="703" y="54"/>
                  </a:cubicBezTo>
                  <a:cubicBezTo>
                    <a:pt x="768" y="54"/>
                    <a:pt x="810" y="67"/>
                    <a:pt x="814" y="69"/>
                  </a:cubicBezTo>
                  <a:cubicBezTo>
                    <a:pt x="835" y="69"/>
                    <a:pt x="849" y="62"/>
                    <a:pt x="849" y="55"/>
                  </a:cubicBezTo>
                  <a:cubicBezTo>
                    <a:pt x="849" y="34"/>
                    <a:pt x="842" y="20"/>
                    <a:pt x="835" y="20"/>
                  </a:cubicBezTo>
                  <a:cubicBezTo>
                    <a:pt x="835" y="20"/>
                    <a:pt x="78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5;p53">
              <a:extLst>
                <a:ext uri="{FF2B5EF4-FFF2-40B4-BE49-F238E27FC236}">
                  <a16:creationId xmlns:a16="http://schemas.microsoft.com/office/drawing/2014/main" id="{F170ADA6-2A5D-E264-23CE-7302569B4284}"/>
                </a:ext>
              </a:extLst>
            </p:cNvPr>
            <p:cNvSpPr/>
            <p:nvPr/>
          </p:nvSpPr>
          <p:spPr>
            <a:xfrm>
              <a:off x="2987672" y="3566722"/>
              <a:ext cx="34294" cy="68216"/>
            </a:xfrm>
            <a:custGeom>
              <a:avLst/>
              <a:gdLst/>
              <a:ahLst/>
              <a:cxnLst/>
              <a:rect l="l" t="t" r="r" b="b"/>
              <a:pathLst>
                <a:path w="369" h="734" extrusionOk="0">
                  <a:moveTo>
                    <a:pt x="31" y="0"/>
                  </a:moveTo>
                  <a:cubicBezTo>
                    <a:pt x="23" y="0"/>
                    <a:pt x="17" y="5"/>
                    <a:pt x="7" y="10"/>
                  </a:cubicBezTo>
                  <a:cubicBezTo>
                    <a:pt x="0" y="31"/>
                    <a:pt x="7" y="38"/>
                    <a:pt x="21" y="45"/>
                  </a:cubicBezTo>
                  <a:cubicBezTo>
                    <a:pt x="21" y="45"/>
                    <a:pt x="244" y="170"/>
                    <a:pt x="285" y="372"/>
                  </a:cubicBezTo>
                  <a:cubicBezTo>
                    <a:pt x="306" y="476"/>
                    <a:pt x="271" y="587"/>
                    <a:pt x="181" y="691"/>
                  </a:cubicBezTo>
                  <a:cubicBezTo>
                    <a:pt x="174" y="698"/>
                    <a:pt x="174" y="719"/>
                    <a:pt x="181" y="726"/>
                  </a:cubicBezTo>
                  <a:cubicBezTo>
                    <a:pt x="195" y="733"/>
                    <a:pt x="195" y="733"/>
                    <a:pt x="202" y="733"/>
                  </a:cubicBezTo>
                  <a:cubicBezTo>
                    <a:pt x="209" y="733"/>
                    <a:pt x="223" y="733"/>
                    <a:pt x="230" y="726"/>
                  </a:cubicBezTo>
                  <a:cubicBezTo>
                    <a:pt x="320" y="601"/>
                    <a:pt x="369" y="483"/>
                    <a:pt x="341" y="358"/>
                  </a:cubicBezTo>
                  <a:cubicBezTo>
                    <a:pt x="299" y="142"/>
                    <a:pt x="56" y="10"/>
                    <a:pt x="42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6;p53">
              <a:extLst>
                <a:ext uri="{FF2B5EF4-FFF2-40B4-BE49-F238E27FC236}">
                  <a16:creationId xmlns:a16="http://schemas.microsoft.com/office/drawing/2014/main" id="{24F6100D-87C9-1780-F4B0-389B16FFEC6A}"/>
                </a:ext>
              </a:extLst>
            </p:cNvPr>
            <p:cNvSpPr/>
            <p:nvPr/>
          </p:nvSpPr>
          <p:spPr>
            <a:xfrm>
              <a:off x="2253009" y="3501946"/>
              <a:ext cx="151302" cy="168217"/>
            </a:xfrm>
            <a:custGeom>
              <a:avLst/>
              <a:gdLst/>
              <a:ahLst/>
              <a:cxnLst/>
              <a:rect l="l" t="t" r="r" b="b"/>
              <a:pathLst>
                <a:path w="1628" h="1810" extrusionOk="0">
                  <a:moveTo>
                    <a:pt x="856" y="0"/>
                  </a:moveTo>
                  <a:cubicBezTo>
                    <a:pt x="768" y="0"/>
                    <a:pt x="668" y="17"/>
                    <a:pt x="557" y="60"/>
                  </a:cubicBezTo>
                  <a:cubicBezTo>
                    <a:pt x="1" y="269"/>
                    <a:pt x="251" y="1625"/>
                    <a:pt x="1085" y="1798"/>
                  </a:cubicBezTo>
                  <a:cubicBezTo>
                    <a:pt x="1085" y="1798"/>
                    <a:pt x="1134" y="1810"/>
                    <a:pt x="1208" y="1810"/>
                  </a:cubicBezTo>
                  <a:cubicBezTo>
                    <a:pt x="1319" y="1810"/>
                    <a:pt x="1486" y="1785"/>
                    <a:pt x="1627" y="1659"/>
                  </a:cubicBezTo>
                  <a:cubicBezTo>
                    <a:pt x="1614" y="1659"/>
                    <a:pt x="1405" y="658"/>
                    <a:pt x="1384" y="276"/>
                  </a:cubicBezTo>
                  <a:cubicBezTo>
                    <a:pt x="1384" y="276"/>
                    <a:pt x="1211" y="0"/>
                    <a:pt x="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17;p53">
              <a:extLst>
                <a:ext uri="{FF2B5EF4-FFF2-40B4-BE49-F238E27FC236}">
                  <a16:creationId xmlns:a16="http://schemas.microsoft.com/office/drawing/2014/main" id="{2CD3F0E5-5897-74A8-386E-74766BF66212}"/>
                </a:ext>
              </a:extLst>
            </p:cNvPr>
            <p:cNvSpPr/>
            <p:nvPr/>
          </p:nvSpPr>
          <p:spPr>
            <a:xfrm>
              <a:off x="2270481" y="3496648"/>
              <a:ext cx="137733" cy="177046"/>
            </a:xfrm>
            <a:custGeom>
              <a:avLst/>
              <a:gdLst/>
              <a:ahLst/>
              <a:cxnLst/>
              <a:rect l="l" t="t" r="r" b="b"/>
              <a:pathLst>
                <a:path w="1482" h="1905" extrusionOk="0">
                  <a:moveTo>
                    <a:pt x="654" y="97"/>
                  </a:moveTo>
                  <a:cubicBezTo>
                    <a:pt x="953" y="97"/>
                    <a:pt x="1113" y="298"/>
                    <a:pt x="1140" y="340"/>
                  </a:cubicBezTo>
                  <a:cubicBezTo>
                    <a:pt x="1175" y="701"/>
                    <a:pt x="1342" y="1522"/>
                    <a:pt x="1377" y="1689"/>
                  </a:cubicBezTo>
                  <a:cubicBezTo>
                    <a:pt x="1248" y="1789"/>
                    <a:pt x="1101" y="1809"/>
                    <a:pt x="1004" y="1809"/>
                  </a:cubicBezTo>
                  <a:cubicBezTo>
                    <a:pt x="939" y="1809"/>
                    <a:pt x="897" y="1800"/>
                    <a:pt x="897" y="1800"/>
                  </a:cubicBezTo>
                  <a:cubicBezTo>
                    <a:pt x="431" y="1703"/>
                    <a:pt x="139" y="1209"/>
                    <a:pt x="105" y="771"/>
                  </a:cubicBezTo>
                  <a:cubicBezTo>
                    <a:pt x="91" y="458"/>
                    <a:pt x="188" y="222"/>
                    <a:pt x="376" y="152"/>
                  </a:cubicBezTo>
                  <a:cubicBezTo>
                    <a:pt x="480" y="117"/>
                    <a:pt x="570" y="97"/>
                    <a:pt x="654" y="97"/>
                  </a:cubicBezTo>
                  <a:close/>
                  <a:moveTo>
                    <a:pt x="660" y="1"/>
                  </a:moveTo>
                  <a:cubicBezTo>
                    <a:pt x="567" y="1"/>
                    <a:pt x="463" y="18"/>
                    <a:pt x="348" y="62"/>
                  </a:cubicBezTo>
                  <a:cubicBezTo>
                    <a:pt x="125" y="152"/>
                    <a:pt x="0" y="430"/>
                    <a:pt x="28" y="778"/>
                  </a:cubicBezTo>
                  <a:cubicBezTo>
                    <a:pt x="63" y="1258"/>
                    <a:pt x="376" y="1793"/>
                    <a:pt x="890" y="1897"/>
                  </a:cubicBezTo>
                  <a:cubicBezTo>
                    <a:pt x="890" y="1897"/>
                    <a:pt x="939" y="1904"/>
                    <a:pt x="1008" y="1904"/>
                  </a:cubicBezTo>
                  <a:cubicBezTo>
                    <a:pt x="1127" y="1904"/>
                    <a:pt x="1307" y="1876"/>
                    <a:pt x="1460" y="1730"/>
                  </a:cubicBezTo>
                  <a:cubicBezTo>
                    <a:pt x="1481" y="1723"/>
                    <a:pt x="1481" y="1710"/>
                    <a:pt x="1481" y="1689"/>
                  </a:cubicBezTo>
                  <a:cubicBezTo>
                    <a:pt x="1481" y="1682"/>
                    <a:pt x="1280" y="688"/>
                    <a:pt x="1245" y="319"/>
                  </a:cubicBezTo>
                  <a:cubicBezTo>
                    <a:pt x="1245" y="319"/>
                    <a:pt x="1238" y="305"/>
                    <a:pt x="1238" y="298"/>
                  </a:cubicBezTo>
                  <a:cubicBezTo>
                    <a:pt x="1232" y="298"/>
                    <a:pt x="1042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18;p53">
              <a:extLst>
                <a:ext uri="{FF2B5EF4-FFF2-40B4-BE49-F238E27FC236}">
                  <a16:creationId xmlns:a16="http://schemas.microsoft.com/office/drawing/2014/main" id="{A8E2F28A-76A2-1B7A-8A4C-8C98BBA70D58}"/>
                </a:ext>
              </a:extLst>
            </p:cNvPr>
            <p:cNvSpPr/>
            <p:nvPr/>
          </p:nvSpPr>
          <p:spPr>
            <a:xfrm>
              <a:off x="2311187" y="3546834"/>
              <a:ext cx="78904" cy="57064"/>
            </a:xfrm>
            <a:custGeom>
              <a:avLst/>
              <a:gdLst/>
              <a:ahLst/>
              <a:cxnLst/>
              <a:rect l="l" t="t" r="r" b="b"/>
              <a:pathLst>
                <a:path w="849" h="614" extrusionOk="0">
                  <a:moveTo>
                    <a:pt x="138" y="0"/>
                  </a:moveTo>
                  <a:cubicBezTo>
                    <a:pt x="68" y="0"/>
                    <a:pt x="23" y="15"/>
                    <a:pt x="14" y="15"/>
                  </a:cubicBezTo>
                  <a:cubicBezTo>
                    <a:pt x="0" y="29"/>
                    <a:pt x="0" y="43"/>
                    <a:pt x="0" y="50"/>
                  </a:cubicBezTo>
                  <a:cubicBezTo>
                    <a:pt x="7" y="71"/>
                    <a:pt x="28" y="71"/>
                    <a:pt x="35" y="71"/>
                  </a:cubicBezTo>
                  <a:cubicBezTo>
                    <a:pt x="43" y="69"/>
                    <a:pt x="87" y="56"/>
                    <a:pt x="152" y="56"/>
                  </a:cubicBezTo>
                  <a:cubicBezTo>
                    <a:pt x="306" y="56"/>
                    <a:pt x="582" y="129"/>
                    <a:pt x="807" y="592"/>
                  </a:cubicBezTo>
                  <a:cubicBezTo>
                    <a:pt x="814" y="599"/>
                    <a:pt x="828" y="613"/>
                    <a:pt x="835" y="613"/>
                  </a:cubicBezTo>
                  <a:cubicBezTo>
                    <a:pt x="835" y="613"/>
                    <a:pt x="842" y="613"/>
                    <a:pt x="835" y="599"/>
                  </a:cubicBezTo>
                  <a:cubicBezTo>
                    <a:pt x="842" y="592"/>
                    <a:pt x="848" y="579"/>
                    <a:pt x="842" y="565"/>
                  </a:cubicBezTo>
                  <a:cubicBezTo>
                    <a:pt x="668" y="203"/>
                    <a:pt x="452" y="71"/>
                    <a:pt x="306" y="29"/>
                  </a:cubicBezTo>
                  <a:cubicBezTo>
                    <a:pt x="242" y="7"/>
                    <a:pt x="185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19;p53">
              <a:extLst>
                <a:ext uri="{FF2B5EF4-FFF2-40B4-BE49-F238E27FC236}">
                  <a16:creationId xmlns:a16="http://schemas.microsoft.com/office/drawing/2014/main" id="{10F7999C-AF03-E634-B503-93BA43C7969D}"/>
                </a:ext>
              </a:extLst>
            </p:cNvPr>
            <p:cNvSpPr/>
            <p:nvPr/>
          </p:nvSpPr>
          <p:spPr>
            <a:xfrm>
              <a:off x="2337024" y="3566722"/>
              <a:ext cx="33643" cy="68216"/>
            </a:xfrm>
            <a:custGeom>
              <a:avLst/>
              <a:gdLst/>
              <a:ahLst/>
              <a:cxnLst/>
              <a:rect l="l" t="t" r="r" b="b"/>
              <a:pathLst>
                <a:path w="362" h="734" extrusionOk="0">
                  <a:moveTo>
                    <a:pt x="329" y="0"/>
                  </a:moveTo>
                  <a:cubicBezTo>
                    <a:pt x="325" y="0"/>
                    <a:pt x="322" y="1"/>
                    <a:pt x="320" y="3"/>
                  </a:cubicBezTo>
                  <a:cubicBezTo>
                    <a:pt x="313" y="10"/>
                    <a:pt x="70" y="142"/>
                    <a:pt x="28" y="358"/>
                  </a:cubicBezTo>
                  <a:cubicBezTo>
                    <a:pt x="0" y="483"/>
                    <a:pt x="42" y="601"/>
                    <a:pt x="139" y="726"/>
                  </a:cubicBezTo>
                  <a:cubicBezTo>
                    <a:pt x="139" y="733"/>
                    <a:pt x="146" y="733"/>
                    <a:pt x="153" y="733"/>
                  </a:cubicBezTo>
                  <a:cubicBezTo>
                    <a:pt x="167" y="733"/>
                    <a:pt x="167" y="733"/>
                    <a:pt x="181" y="726"/>
                  </a:cubicBezTo>
                  <a:cubicBezTo>
                    <a:pt x="188" y="719"/>
                    <a:pt x="188" y="698"/>
                    <a:pt x="181" y="691"/>
                  </a:cubicBezTo>
                  <a:cubicBezTo>
                    <a:pt x="91" y="580"/>
                    <a:pt x="56" y="476"/>
                    <a:pt x="77" y="372"/>
                  </a:cubicBezTo>
                  <a:cubicBezTo>
                    <a:pt x="119" y="170"/>
                    <a:pt x="348" y="45"/>
                    <a:pt x="348" y="45"/>
                  </a:cubicBezTo>
                  <a:cubicBezTo>
                    <a:pt x="355" y="38"/>
                    <a:pt x="362" y="24"/>
                    <a:pt x="355" y="10"/>
                  </a:cubicBezTo>
                  <a:cubicBezTo>
                    <a:pt x="350" y="5"/>
                    <a:pt x="338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20;p53">
              <a:extLst>
                <a:ext uri="{FF2B5EF4-FFF2-40B4-BE49-F238E27FC236}">
                  <a16:creationId xmlns:a16="http://schemas.microsoft.com/office/drawing/2014/main" id="{6588CB00-98BF-FBBB-8F1F-5D0E7E8A5B6D}"/>
                </a:ext>
              </a:extLst>
            </p:cNvPr>
            <p:cNvSpPr/>
            <p:nvPr/>
          </p:nvSpPr>
          <p:spPr>
            <a:xfrm>
              <a:off x="2370574" y="3130853"/>
              <a:ext cx="620451" cy="785322"/>
            </a:xfrm>
            <a:custGeom>
              <a:avLst/>
              <a:gdLst/>
              <a:ahLst/>
              <a:cxnLst/>
              <a:rect l="l" t="t" r="r" b="b"/>
              <a:pathLst>
                <a:path w="6676" h="8450" extrusionOk="0">
                  <a:moveTo>
                    <a:pt x="3268" y="0"/>
                  </a:moveTo>
                  <a:cubicBezTo>
                    <a:pt x="36" y="0"/>
                    <a:pt x="36" y="3101"/>
                    <a:pt x="36" y="3101"/>
                  </a:cubicBezTo>
                  <a:cubicBezTo>
                    <a:pt x="36" y="3101"/>
                    <a:pt x="1" y="5430"/>
                    <a:pt x="689" y="6744"/>
                  </a:cubicBezTo>
                  <a:cubicBezTo>
                    <a:pt x="1352" y="8009"/>
                    <a:pt x="2163" y="8449"/>
                    <a:pt x="3246" y="8449"/>
                  </a:cubicBezTo>
                  <a:cubicBezTo>
                    <a:pt x="3288" y="8449"/>
                    <a:pt x="3330" y="8449"/>
                    <a:pt x="3373" y="8447"/>
                  </a:cubicBezTo>
                  <a:cubicBezTo>
                    <a:pt x="4520" y="8412"/>
                    <a:pt x="5396" y="7877"/>
                    <a:pt x="5931" y="6855"/>
                  </a:cubicBezTo>
                  <a:cubicBezTo>
                    <a:pt x="6494" y="5785"/>
                    <a:pt x="6578" y="3963"/>
                    <a:pt x="6578" y="3094"/>
                  </a:cubicBezTo>
                  <a:cubicBezTo>
                    <a:pt x="6578" y="3094"/>
                    <a:pt x="6675" y="14"/>
                    <a:pt x="3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21;p53">
              <a:extLst>
                <a:ext uri="{FF2B5EF4-FFF2-40B4-BE49-F238E27FC236}">
                  <a16:creationId xmlns:a16="http://schemas.microsoft.com/office/drawing/2014/main" id="{6B0D7635-36CE-EED1-9E3A-A63BC4930D71}"/>
                </a:ext>
              </a:extLst>
            </p:cNvPr>
            <p:cNvSpPr/>
            <p:nvPr/>
          </p:nvSpPr>
          <p:spPr>
            <a:xfrm>
              <a:off x="2366113" y="3126949"/>
              <a:ext cx="621659" cy="794801"/>
            </a:xfrm>
            <a:custGeom>
              <a:avLst/>
              <a:gdLst/>
              <a:ahLst/>
              <a:cxnLst/>
              <a:rect l="l" t="t" r="r" b="b"/>
              <a:pathLst>
                <a:path w="6689" h="8552" extrusionOk="0">
                  <a:moveTo>
                    <a:pt x="3316" y="105"/>
                  </a:moveTo>
                  <a:cubicBezTo>
                    <a:pt x="4366" y="105"/>
                    <a:pt x="5187" y="404"/>
                    <a:pt x="5750" y="974"/>
                  </a:cubicBezTo>
                  <a:cubicBezTo>
                    <a:pt x="6612" y="1864"/>
                    <a:pt x="6577" y="3129"/>
                    <a:pt x="6577" y="3136"/>
                  </a:cubicBezTo>
                  <a:cubicBezTo>
                    <a:pt x="6577" y="3727"/>
                    <a:pt x="6521" y="5729"/>
                    <a:pt x="5924" y="6883"/>
                  </a:cubicBezTo>
                  <a:cubicBezTo>
                    <a:pt x="5402" y="7877"/>
                    <a:pt x="4533" y="8413"/>
                    <a:pt x="3414" y="8448"/>
                  </a:cubicBezTo>
                  <a:cubicBezTo>
                    <a:pt x="3374" y="8449"/>
                    <a:pt x="3335" y="8449"/>
                    <a:pt x="3297" y="8449"/>
                  </a:cubicBezTo>
                  <a:cubicBezTo>
                    <a:pt x="2139" y="8449"/>
                    <a:pt x="1377" y="7943"/>
                    <a:pt x="772" y="6772"/>
                  </a:cubicBezTo>
                  <a:cubicBezTo>
                    <a:pt x="105" y="5486"/>
                    <a:pt x="132" y="3185"/>
                    <a:pt x="132" y="3157"/>
                  </a:cubicBezTo>
                  <a:cubicBezTo>
                    <a:pt x="132" y="3150"/>
                    <a:pt x="139" y="2385"/>
                    <a:pt x="529" y="1627"/>
                  </a:cubicBezTo>
                  <a:cubicBezTo>
                    <a:pt x="1057" y="619"/>
                    <a:pt x="1996" y="105"/>
                    <a:pt x="3316" y="105"/>
                  </a:cubicBezTo>
                  <a:close/>
                  <a:moveTo>
                    <a:pt x="3310" y="1"/>
                  </a:moveTo>
                  <a:cubicBezTo>
                    <a:pt x="56" y="1"/>
                    <a:pt x="21" y="3122"/>
                    <a:pt x="21" y="3157"/>
                  </a:cubicBezTo>
                  <a:cubicBezTo>
                    <a:pt x="21" y="3185"/>
                    <a:pt x="0" y="5507"/>
                    <a:pt x="689" y="6821"/>
                  </a:cubicBezTo>
                  <a:cubicBezTo>
                    <a:pt x="1321" y="8030"/>
                    <a:pt x="2100" y="8552"/>
                    <a:pt x="3303" y="8552"/>
                  </a:cubicBezTo>
                  <a:lnTo>
                    <a:pt x="3407" y="8552"/>
                  </a:lnTo>
                  <a:cubicBezTo>
                    <a:pt x="4568" y="8517"/>
                    <a:pt x="5465" y="7961"/>
                    <a:pt x="6000" y="6932"/>
                  </a:cubicBezTo>
                  <a:cubicBezTo>
                    <a:pt x="6619" y="5764"/>
                    <a:pt x="6660" y="3741"/>
                    <a:pt x="6660" y="3150"/>
                  </a:cubicBezTo>
                  <a:cubicBezTo>
                    <a:pt x="6674" y="3101"/>
                    <a:pt x="6688" y="1815"/>
                    <a:pt x="5812" y="911"/>
                  </a:cubicBezTo>
                  <a:cubicBezTo>
                    <a:pt x="5228" y="307"/>
                    <a:pt x="4387" y="1"/>
                    <a:pt x="3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2;p53">
              <a:extLst>
                <a:ext uri="{FF2B5EF4-FFF2-40B4-BE49-F238E27FC236}">
                  <a16:creationId xmlns:a16="http://schemas.microsoft.com/office/drawing/2014/main" id="{C129BF03-2626-4F7E-8417-29F8354BEDF5}"/>
                </a:ext>
              </a:extLst>
            </p:cNvPr>
            <p:cNvSpPr/>
            <p:nvPr/>
          </p:nvSpPr>
          <p:spPr>
            <a:xfrm>
              <a:off x="2656818" y="3550180"/>
              <a:ext cx="46004" cy="77417"/>
            </a:xfrm>
            <a:custGeom>
              <a:avLst/>
              <a:gdLst/>
              <a:ahLst/>
              <a:cxnLst/>
              <a:rect l="l" t="t" r="r" b="b"/>
              <a:pathLst>
                <a:path w="495" h="833" extrusionOk="0">
                  <a:moveTo>
                    <a:pt x="1" y="0"/>
                  </a:moveTo>
                  <a:lnTo>
                    <a:pt x="1" y="591"/>
                  </a:lnTo>
                  <a:cubicBezTo>
                    <a:pt x="1" y="626"/>
                    <a:pt x="8" y="654"/>
                    <a:pt x="15" y="689"/>
                  </a:cubicBezTo>
                  <a:cubicBezTo>
                    <a:pt x="56" y="783"/>
                    <a:pt x="152" y="832"/>
                    <a:pt x="253" y="832"/>
                  </a:cubicBezTo>
                  <a:cubicBezTo>
                    <a:pt x="271" y="832"/>
                    <a:pt x="289" y="831"/>
                    <a:pt x="307" y="828"/>
                  </a:cubicBezTo>
                  <a:lnTo>
                    <a:pt x="494" y="7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23;p53">
              <a:extLst>
                <a:ext uri="{FF2B5EF4-FFF2-40B4-BE49-F238E27FC236}">
                  <a16:creationId xmlns:a16="http://schemas.microsoft.com/office/drawing/2014/main" id="{88233EFE-446D-1935-1585-7087B0780AD3}"/>
                </a:ext>
              </a:extLst>
            </p:cNvPr>
            <p:cNvSpPr/>
            <p:nvPr/>
          </p:nvSpPr>
          <p:spPr>
            <a:xfrm>
              <a:off x="2653008" y="3546927"/>
              <a:ext cx="53067" cy="83458"/>
            </a:xfrm>
            <a:custGeom>
              <a:avLst/>
              <a:gdLst/>
              <a:ahLst/>
              <a:cxnLst/>
              <a:rect l="l" t="t" r="r" b="b"/>
              <a:pathLst>
                <a:path w="571" h="898" extrusionOk="0">
                  <a:moveTo>
                    <a:pt x="35" y="1"/>
                  </a:moveTo>
                  <a:cubicBezTo>
                    <a:pt x="14" y="1"/>
                    <a:pt x="0" y="21"/>
                    <a:pt x="0" y="35"/>
                  </a:cubicBezTo>
                  <a:lnTo>
                    <a:pt x="0" y="626"/>
                  </a:lnTo>
                  <a:cubicBezTo>
                    <a:pt x="0" y="661"/>
                    <a:pt x="0" y="696"/>
                    <a:pt x="14" y="731"/>
                  </a:cubicBezTo>
                  <a:cubicBezTo>
                    <a:pt x="56" y="835"/>
                    <a:pt x="160" y="897"/>
                    <a:pt x="278" y="897"/>
                  </a:cubicBezTo>
                  <a:cubicBezTo>
                    <a:pt x="299" y="897"/>
                    <a:pt x="327" y="897"/>
                    <a:pt x="348" y="883"/>
                  </a:cubicBezTo>
                  <a:lnTo>
                    <a:pt x="535" y="835"/>
                  </a:lnTo>
                  <a:cubicBezTo>
                    <a:pt x="556" y="835"/>
                    <a:pt x="570" y="807"/>
                    <a:pt x="563" y="793"/>
                  </a:cubicBezTo>
                  <a:cubicBezTo>
                    <a:pt x="563" y="776"/>
                    <a:pt x="544" y="763"/>
                    <a:pt x="530" y="763"/>
                  </a:cubicBezTo>
                  <a:cubicBezTo>
                    <a:pt x="527" y="763"/>
                    <a:pt x="524" y="764"/>
                    <a:pt x="521" y="765"/>
                  </a:cubicBezTo>
                  <a:lnTo>
                    <a:pt x="327" y="814"/>
                  </a:lnTo>
                  <a:cubicBezTo>
                    <a:pt x="308" y="819"/>
                    <a:pt x="289" y="822"/>
                    <a:pt x="270" y="822"/>
                  </a:cubicBezTo>
                  <a:cubicBezTo>
                    <a:pt x="190" y="822"/>
                    <a:pt x="112" y="776"/>
                    <a:pt x="83" y="703"/>
                  </a:cubicBezTo>
                  <a:cubicBezTo>
                    <a:pt x="77" y="682"/>
                    <a:pt x="63" y="654"/>
                    <a:pt x="63" y="626"/>
                  </a:cubicBezTo>
                  <a:lnTo>
                    <a:pt x="63" y="35"/>
                  </a:lnTo>
                  <a:cubicBezTo>
                    <a:pt x="63" y="21"/>
                    <a:pt x="49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4;p53">
              <a:extLst>
                <a:ext uri="{FF2B5EF4-FFF2-40B4-BE49-F238E27FC236}">
                  <a16:creationId xmlns:a16="http://schemas.microsoft.com/office/drawing/2014/main" id="{9FAD4CAD-77F3-DB1B-A14E-7164DE904B20}"/>
                </a:ext>
              </a:extLst>
            </p:cNvPr>
            <p:cNvSpPr/>
            <p:nvPr/>
          </p:nvSpPr>
          <p:spPr>
            <a:xfrm>
              <a:off x="2512767" y="3479734"/>
              <a:ext cx="47212" cy="47305"/>
            </a:xfrm>
            <a:custGeom>
              <a:avLst/>
              <a:gdLst/>
              <a:ahLst/>
              <a:cxnLst/>
              <a:rect l="l" t="t" r="r" b="b"/>
              <a:pathLst>
                <a:path w="508" h="509" extrusionOk="0">
                  <a:moveTo>
                    <a:pt x="251" y="1"/>
                  </a:moveTo>
                  <a:cubicBezTo>
                    <a:pt x="112" y="1"/>
                    <a:pt x="0" y="112"/>
                    <a:pt x="0" y="258"/>
                  </a:cubicBezTo>
                  <a:cubicBezTo>
                    <a:pt x="0" y="397"/>
                    <a:pt x="112" y="508"/>
                    <a:pt x="251" y="508"/>
                  </a:cubicBezTo>
                  <a:cubicBezTo>
                    <a:pt x="397" y="508"/>
                    <a:pt x="508" y="397"/>
                    <a:pt x="508" y="258"/>
                  </a:cubicBezTo>
                  <a:cubicBezTo>
                    <a:pt x="508" y="112"/>
                    <a:pt x="397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5;p53">
              <a:extLst>
                <a:ext uri="{FF2B5EF4-FFF2-40B4-BE49-F238E27FC236}">
                  <a16:creationId xmlns:a16="http://schemas.microsoft.com/office/drawing/2014/main" id="{471B0B9D-84F7-C3E0-096B-E5650E3FCDFB}"/>
                </a:ext>
              </a:extLst>
            </p:cNvPr>
            <p:cNvSpPr/>
            <p:nvPr/>
          </p:nvSpPr>
          <p:spPr>
            <a:xfrm>
              <a:off x="2779587" y="3479734"/>
              <a:ext cx="46655" cy="47305"/>
            </a:xfrm>
            <a:custGeom>
              <a:avLst/>
              <a:gdLst/>
              <a:ahLst/>
              <a:cxnLst/>
              <a:rect l="l" t="t" r="r" b="b"/>
              <a:pathLst>
                <a:path w="502" h="509" extrusionOk="0">
                  <a:moveTo>
                    <a:pt x="251" y="1"/>
                  </a:moveTo>
                  <a:cubicBezTo>
                    <a:pt x="112" y="1"/>
                    <a:pt x="1" y="112"/>
                    <a:pt x="1" y="258"/>
                  </a:cubicBezTo>
                  <a:cubicBezTo>
                    <a:pt x="1" y="397"/>
                    <a:pt x="112" y="508"/>
                    <a:pt x="251" y="508"/>
                  </a:cubicBezTo>
                  <a:cubicBezTo>
                    <a:pt x="390" y="508"/>
                    <a:pt x="501" y="397"/>
                    <a:pt x="501" y="258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6;p53">
              <a:extLst>
                <a:ext uri="{FF2B5EF4-FFF2-40B4-BE49-F238E27FC236}">
                  <a16:creationId xmlns:a16="http://schemas.microsoft.com/office/drawing/2014/main" id="{F6F59457-44F3-3361-B593-049768B0EF76}"/>
                </a:ext>
              </a:extLst>
            </p:cNvPr>
            <p:cNvSpPr/>
            <p:nvPr/>
          </p:nvSpPr>
          <p:spPr>
            <a:xfrm>
              <a:off x="2517971" y="3527317"/>
              <a:ext cx="62733" cy="41636"/>
            </a:xfrm>
            <a:custGeom>
              <a:avLst/>
              <a:gdLst/>
              <a:ahLst/>
              <a:cxnLst/>
              <a:rect l="l" t="t" r="r" b="b"/>
              <a:pathLst>
                <a:path w="675" h="448" extrusionOk="0">
                  <a:moveTo>
                    <a:pt x="651" y="0"/>
                  </a:moveTo>
                  <a:cubicBezTo>
                    <a:pt x="648" y="0"/>
                    <a:pt x="644" y="1"/>
                    <a:pt x="640" y="3"/>
                  </a:cubicBezTo>
                  <a:lnTo>
                    <a:pt x="14" y="413"/>
                  </a:lnTo>
                  <a:cubicBezTo>
                    <a:pt x="7" y="413"/>
                    <a:pt x="0" y="427"/>
                    <a:pt x="7" y="441"/>
                  </a:cubicBezTo>
                  <a:cubicBezTo>
                    <a:pt x="7" y="448"/>
                    <a:pt x="14" y="448"/>
                    <a:pt x="28" y="448"/>
                  </a:cubicBezTo>
                  <a:lnTo>
                    <a:pt x="35" y="448"/>
                  </a:lnTo>
                  <a:lnTo>
                    <a:pt x="660" y="38"/>
                  </a:lnTo>
                  <a:cubicBezTo>
                    <a:pt x="667" y="38"/>
                    <a:pt x="674" y="24"/>
                    <a:pt x="667" y="10"/>
                  </a:cubicBezTo>
                  <a:cubicBezTo>
                    <a:pt x="667" y="5"/>
                    <a:pt x="660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7;p53">
              <a:extLst>
                <a:ext uri="{FF2B5EF4-FFF2-40B4-BE49-F238E27FC236}">
                  <a16:creationId xmlns:a16="http://schemas.microsoft.com/office/drawing/2014/main" id="{FF77680E-3967-8166-4E31-4EB15BCBCBBA}"/>
                </a:ext>
              </a:extLst>
            </p:cNvPr>
            <p:cNvSpPr/>
            <p:nvPr/>
          </p:nvSpPr>
          <p:spPr>
            <a:xfrm>
              <a:off x="2764717" y="3527039"/>
              <a:ext cx="55019" cy="41915"/>
            </a:xfrm>
            <a:custGeom>
              <a:avLst/>
              <a:gdLst/>
              <a:ahLst/>
              <a:cxnLst/>
              <a:rect l="l" t="t" r="r" b="b"/>
              <a:pathLst>
                <a:path w="592" h="451" extrusionOk="0">
                  <a:moveTo>
                    <a:pt x="25" y="1"/>
                  </a:moveTo>
                  <a:cubicBezTo>
                    <a:pt x="22" y="1"/>
                    <a:pt x="18" y="2"/>
                    <a:pt x="15" y="6"/>
                  </a:cubicBezTo>
                  <a:cubicBezTo>
                    <a:pt x="1" y="13"/>
                    <a:pt x="1" y="27"/>
                    <a:pt x="15" y="34"/>
                  </a:cubicBezTo>
                  <a:lnTo>
                    <a:pt x="557" y="451"/>
                  </a:lnTo>
                  <a:lnTo>
                    <a:pt x="585" y="451"/>
                  </a:lnTo>
                  <a:cubicBezTo>
                    <a:pt x="592" y="444"/>
                    <a:pt x="592" y="430"/>
                    <a:pt x="585" y="423"/>
                  </a:cubicBezTo>
                  <a:lnTo>
                    <a:pt x="36" y="6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28;p53">
              <a:extLst>
                <a:ext uri="{FF2B5EF4-FFF2-40B4-BE49-F238E27FC236}">
                  <a16:creationId xmlns:a16="http://schemas.microsoft.com/office/drawing/2014/main" id="{39FAD0B5-BEBF-7927-02A9-20B02232A3C5}"/>
                </a:ext>
              </a:extLst>
            </p:cNvPr>
            <p:cNvSpPr/>
            <p:nvPr/>
          </p:nvSpPr>
          <p:spPr>
            <a:xfrm>
              <a:off x="2576056" y="3680011"/>
              <a:ext cx="204277" cy="21469"/>
            </a:xfrm>
            <a:custGeom>
              <a:avLst/>
              <a:gdLst/>
              <a:ahLst/>
              <a:cxnLst/>
              <a:rect l="l" t="t" r="r" b="b"/>
              <a:pathLst>
                <a:path w="2198" h="231" extrusionOk="0">
                  <a:moveTo>
                    <a:pt x="1" y="1"/>
                  </a:moveTo>
                  <a:cubicBezTo>
                    <a:pt x="1" y="1"/>
                    <a:pt x="293" y="230"/>
                    <a:pt x="1057" y="230"/>
                  </a:cubicBezTo>
                  <a:cubicBezTo>
                    <a:pt x="1753" y="230"/>
                    <a:pt x="2198" y="1"/>
                    <a:pt x="2198" y="1"/>
                  </a:cubicBez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9;p53">
              <a:extLst>
                <a:ext uri="{FF2B5EF4-FFF2-40B4-BE49-F238E27FC236}">
                  <a16:creationId xmlns:a16="http://schemas.microsoft.com/office/drawing/2014/main" id="{0E1F8BFF-7FC0-51D2-5DC0-1482647ED8B1}"/>
                </a:ext>
              </a:extLst>
            </p:cNvPr>
            <p:cNvSpPr/>
            <p:nvPr/>
          </p:nvSpPr>
          <p:spPr>
            <a:xfrm>
              <a:off x="2572246" y="3676387"/>
              <a:ext cx="211990" cy="28253"/>
            </a:xfrm>
            <a:custGeom>
              <a:avLst/>
              <a:gdLst/>
              <a:ahLst/>
              <a:cxnLst/>
              <a:rect l="l" t="t" r="r" b="b"/>
              <a:pathLst>
                <a:path w="2281" h="304" extrusionOk="0">
                  <a:moveTo>
                    <a:pt x="34" y="0"/>
                  </a:moveTo>
                  <a:cubicBezTo>
                    <a:pt x="22" y="0"/>
                    <a:pt x="11" y="4"/>
                    <a:pt x="7" y="12"/>
                  </a:cubicBezTo>
                  <a:cubicBezTo>
                    <a:pt x="0" y="33"/>
                    <a:pt x="0" y="61"/>
                    <a:pt x="14" y="67"/>
                  </a:cubicBezTo>
                  <a:cubicBezTo>
                    <a:pt x="35" y="74"/>
                    <a:pt x="327" y="304"/>
                    <a:pt x="1098" y="304"/>
                  </a:cubicBezTo>
                  <a:cubicBezTo>
                    <a:pt x="1794" y="304"/>
                    <a:pt x="2232" y="88"/>
                    <a:pt x="2259" y="74"/>
                  </a:cubicBezTo>
                  <a:cubicBezTo>
                    <a:pt x="2273" y="67"/>
                    <a:pt x="2280" y="40"/>
                    <a:pt x="2273" y="26"/>
                  </a:cubicBezTo>
                  <a:cubicBezTo>
                    <a:pt x="2268" y="10"/>
                    <a:pt x="2251" y="2"/>
                    <a:pt x="2237" y="2"/>
                  </a:cubicBezTo>
                  <a:cubicBezTo>
                    <a:pt x="2233" y="2"/>
                    <a:pt x="2228" y="3"/>
                    <a:pt x="2225" y="5"/>
                  </a:cubicBezTo>
                  <a:cubicBezTo>
                    <a:pt x="2211" y="5"/>
                    <a:pt x="1780" y="220"/>
                    <a:pt x="1098" y="220"/>
                  </a:cubicBezTo>
                  <a:cubicBezTo>
                    <a:pt x="355" y="220"/>
                    <a:pt x="56" y="5"/>
                    <a:pt x="56" y="5"/>
                  </a:cubicBezTo>
                  <a:cubicBezTo>
                    <a:pt x="50" y="2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30;p53">
              <a:extLst>
                <a:ext uri="{FF2B5EF4-FFF2-40B4-BE49-F238E27FC236}">
                  <a16:creationId xmlns:a16="http://schemas.microsoft.com/office/drawing/2014/main" id="{2A1DBE9D-F441-CE10-41A7-79BC7E829E15}"/>
                </a:ext>
              </a:extLst>
            </p:cNvPr>
            <p:cNvSpPr/>
            <p:nvPr/>
          </p:nvSpPr>
          <p:spPr>
            <a:xfrm>
              <a:off x="2647153" y="3726665"/>
              <a:ext cx="63383" cy="17379"/>
            </a:xfrm>
            <a:custGeom>
              <a:avLst/>
              <a:gdLst/>
              <a:ahLst/>
              <a:cxnLst/>
              <a:rect l="l" t="t" r="r" b="b"/>
              <a:pathLst>
                <a:path w="682" h="187" extrusionOk="0">
                  <a:moveTo>
                    <a:pt x="660" y="0"/>
                  </a:moveTo>
                  <a:cubicBezTo>
                    <a:pt x="656" y="0"/>
                    <a:pt x="651" y="2"/>
                    <a:pt x="647" y="6"/>
                  </a:cubicBezTo>
                  <a:cubicBezTo>
                    <a:pt x="383" y="117"/>
                    <a:pt x="14" y="145"/>
                    <a:pt x="14" y="145"/>
                  </a:cubicBezTo>
                  <a:cubicBezTo>
                    <a:pt x="7" y="145"/>
                    <a:pt x="0" y="159"/>
                    <a:pt x="0" y="166"/>
                  </a:cubicBezTo>
                  <a:cubicBezTo>
                    <a:pt x="0" y="180"/>
                    <a:pt x="7" y="187"/>
                    <a:pt x="14" y="187"/>
                  </a:cubicBezTo>
                  <a:cubicBezTo>
                    <a:pt x="35" y="180"/>
                    <a:pt x="390" y="159"/>
                    <a:pt x="668" y="41"/>
                  </a:cubicBezTo>
                  <a:cubicBezTo>
                    <a:pt x="675" y="41"/>
                    <a:pt x="682" y="20"/>
                    <a:pt x="675" y="13"/>
                  </a:cubicBezTo>
                  <a:cubicBezTo>
                    <a:pt x="675" y="8"/>
                    <a:pt x="668" y="0"/>
                    <a:pt x="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31;p53">
              <a:extLst>
                <a:ext uri="{FF2B5EF4-FFF2-40B4-BE49-F238E27FC236}">
                  <a16:creationId xmlns:a16="http://schemas.microsoft.com/office/drawing/2014/main" id="{A0E4325D-7C6F-DB96-E542-017A7F499CBC}"/>
                </a:ext>
              </a:extLst>
            </p:cNvPr>
            <p:cNvSpPr/>
            <p:nvPr/>
          </p:nvSpPr>
          <p:spPr>
            <a:xfrm>
              <a:off x="2447525" y="3384010"/>
              <a:ext cx="164871" cy="68030"/>
            </a:xfrm>
            <a:custGeom>
              <a:avLst/>
              <a:gdLst/>
              <a:ahLst/>
              <a:cxnLst/>
              <a:rect l="l" t="t" r="r" b="b"/>
              <a:pathLst>
                <a:path w="1774" h="732" extrusionOk="0">
                  <a:moveTo>
                    <a:pt x="1167" y="0"/>
                  </a:moveTo>
                  <a:cubicBezTo>
                    <a:pt x="1063" y="0"/>
                    <a:pt x="943" y="15"/>
                    <a:pt x="807" y="50"/>
                  </a:cubicBezTo>
                  <a:cubicBezTo>
                    <a:pt x="77" y="231"/>
                    <a:pt x="0" y="732"/>
                    <a:pt x="0" y="732"/>
                  </a:cubicBezTo>
                  <a:lnTo>
                    <a:pt x="1773" y="266"/>
                  </a:lnTo>
                  <a:cubicBezTo>
                    <a:pt x="1773" y="266"/>
                    <a:pt x="1613" y="0"/>
                    <a:pt x="1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32;p53">
              <a:extLst>
                <a:ext uri="{FF2B5EF4-FFF2-40B4-BE49-F238E27FC236}">
                  <a16:creationId xmlns:a16="http://schemas.microsoft.com/office/drawing/2014/main" id="{96E927DD-D702-B22B-6865-9EB7C5423D9C}"/>
                </a:ext>
              </a:extLst>
            </p:cNvPr>
            <p:cNvSpPr/>
            <p:nvPr/>
          </p:nvSpPr>
          <p:spPr>
            <a:xfrm>
              <a:off x="2717598" y="3384010"/>
              <a:ext cx="164871" cy="68030"/>
            </a:xfrm>
            <a:custGeom>
              <a:avLst/>
              <a:gdLst/>
              <a:ahLst/>
              <a:cxnLst/>
              <a:rect l="l" t="t" r="r" b="b"/>
              <a:pathLst>
                <a:path w="1774" h="732" extrusionOk="0">
                  <a:moveTo>
                    <a:pt x="600" y="0"/>
                  </a:moveTo>
                  <a:cubicBezTo>
                    <a:pt x="156" y="0"/>
                    <a:pt x="0" y="266"/>
                    <a:pt x="0" y="266"/>
                  </a:cubicBezTo>
                  <a:lnTo>
                    <a:pt x="1773" y="732"/>
                  </a:lnTo>
                  <a:cubicBezTo>
                    <a:pt x="1773" y="732"/>
                    <a:pt x="1690" y="231"/>
                    <a:pt x="960" y="50"/>
                  </a:cubicBezTo>
                  <a:cubicBezTo>
                    <a:pt x="823" y="15"/>
                    <a:pt x="704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33;p53">
              <a:extLst>
                <a:ext uri="{FF2B5EF4-FFF2-40B4-BE49-F238E27FC236}">
                  <a16:creationId xmlns:a16="http://schemas.microsoft.com/office/drawing/2014/main" id="{90E514D7-5160-D993-5604-4351EB009FDE}"/>
                </a:ext>
              </a:extLst>
            </p:cNvPr>
            <p:cNvSpPr/>
            <p:nvPr/>
          </p:nvSpPr>
          <p:spPr>
            <a:xfrm>
              <a:off x="2338325" y="3101113"/>
              <a:ext cx="681697" cy="427141"/>
            </a:xfrm>
            <a:custGeom>
              <a:avLst/>
              <a:gdLst/>
              <a:ahLst/>
              <a:cxnLst/>
              <a:rect l="l" t="t" r="r" b="b"/>
              <a:pathLst>
                <a:path w="7335" h="4596" extrusionOk="0">
                  <a:moveTo>
                    <a:pt x="3214" y="1"/>
                  </a:moveTo>
                  <a:cubicBezTo>
                    <a:pt x="3213" y="1"/>
                    <a:pt x="3212" y="1"/>
                    <a:pt x="3212" y="1"/>
                  </a:cubicBezTo>
                  <a:cubicBezTo>
                    <a:pt x="1453" y="313"/>
                    <a:pt x="828" y="1321"/>
                    <a:pt x="626" y="2149"/>
                  </a:cubicBezTo>
                  <a:cubicBezTo>
                    <a:pt x="605" y="2086"/>
                    <a:pt x="577" y="2038"/>
                    <a:pt x="550" y="1982"/>
                  </a:cubicBezTo>
                  <a:cubicBezTo>
                    <a:pt x="550" y="1982"/>
                    <a:pt x="0" y="3741"/>
                    <a:pt x="473" y="4589"/>
                  </a:cubicBezTo>
                  <a:cubicBezTo>
                    <a:pt x="473" y="4589"/>
                    <a:pt x="848" y="3762"/>
                    <a:pt x="800" y="2893"/>
                  </a:cubicBezTo>
                  <a:cubicBezTo>
                    <a:pt x="1054" y="2549"/>
                    <a:pt x="1550" y="2121"/>
                    <a:pt x="2456" y="2121"/>
                  </a:cubicBezTo>
                  <a:cubicBezTo>
                    <a:pt x="2614" y="2121"/>
                    <a:pt x="2785" y="2134"/>
                    <a:pt x="2969" y="2163"/>
                  </a:cubicBezTo>
                  <a:cubicBezTo>
                    <a:pt x="3223" y="2206"/>
                    <a:pt x="3454" y="2225"/>
                    <a:pt x="3665" y="2225"/>
                  </a:cubicBezTo>
                  <a:cubicBezTo>
                    <a:pt x="4576" y="2225"/>
                    <a:pt x="5093" y="1862"/>
                    <a:pt x="5381" y="1495"/>
                  </a:cubicBezTo>
                  <a:cubicBezTo>
                    <a:pt x="5513" y="1989"/>
                    <a:pt x="5826" y="2580"/>
                    <a:pt x="6549" y="3011"/>
                  </a:cubicBezTo>
                  <a:cubicBezTo>
                    <a:pt x="6528" y="3845"/>
                    <a:pt x="6876" y="4596"/>
                    <a:pt x="6876" y="4596"/>
                  </a:cubicBezTo>
                  <a:cubicBezTo>
                    <a:pt x="7335" y="3741"/>
                    <a:pt x="6779" y="1982"/>
                    <a:pt x="6779" y="1982"/>
                  </a:cubicBezTo>
                  <a:cubicBezTo>
                    <a:pt x="6744" y="2044"/>
                    <a:pt x="6723" y="2107"/>
                    <a:pt x="6695" y="2163"/>
                  </a:cubicBezTo>
                  <a:cubicBezTo>
                    <a:pt x="6528" y="1620"/>
                    <a:pt x="6209" y="995"/>
                    <a:pt x="5611" y="647"/>
                  </a:cubicBezTo>
                  <a:cubicBezTo>
                    <a:pt x="4699" y="7"/>
                    <a:pt x="3273" y="1"/>
                    <a:pt x="3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Freeform 2">
            <a:extLst>
              <a:ext uri="{FF2B5EF4-FFF2-40B4-BE49-F238E27FC236}">
                <a16:creationId xmlns:a16="http://schemas.microsoft.com/office/drawing/2014/main" id="{B90B7D2B-01CB-5F1C-B7AC-3B5198FD6D2C}"/>
              </a:ext>
            </a:extLst>
          </p:cNvPr>
          <p:cNvSpPr/>
          <p:nvPr/>
        </p:nvSpPr>
        <p:spPr>
          <a:xfrm>
            <a:off x="12405409" y="747417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C29CE-9DC9-796A-D363-FAE76AAEC2CA}"/>
              </a:ext>
            </a:extLst>
          </p:cNvPr>
          <p:cNvSpPr/>
          <p:nvPr/>
        </p:nvSpPr>
        <p:spPr>
          <a:xfrm>
            <a:off x="6263716" y="5981700"/>
            <a:ext cx="579346" cy="2580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610D17E-CC30-2D99-D025-41645F06B7BC}"/>
              </a:ext>
            </a:extLst>
          </p:cNvPr>
          <p:cNvSpPr/>
          <p:nvPr/>
        </p:nvSpPr>
        <p:spPr>
          <a:xfrm>
            <a:off x="6843062" y="5688944"/>
            <a:ext cx="929338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B39BE1B-48CD-3936-3EC5-42984F67EA4A}"/>
              </a:ext>
            </a:extLst>
          </p:cNvPr>
          <p:cNvSpPr/>
          <p:nvPr/>
        </p:nvSpPr>
        <p:spPr>
          <a:xfrm>
            <a:off x="7535265" y="5208091"/>
            <a:ext cx="1371600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27B2AF-10D0-58B0-6D14-9600B98050C7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7781F9-F846-4E5B-1912-F8E1961C2756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BE0FC6-487A-B010-BCED-8FEF9B681BB0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4CB303E-238B-BA02-D79B-68CB83C06074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EACB39E-647B-EFF9-BD9D-631FA3757D3F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6E71F1A-EB97-67F4-9B13-F72A0C08A40C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B2CC11-8B54-A0CB-EA22-1FE47EC5DBE6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CD85975B-D3F4-4EB8-0291-4B055BC3E02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7054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8600" y="903071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Non-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8291917" y="753783"/>
            <a:ext cx="394883" cy="1072602"/>
          </a:xfrm>
          <a:custGeom>
            <a:avLst/>
            <a:gdLst/>
            <a:ahLst/>
            <a:cxnLst/>
            <a:rect l="l" t="t" r="r" b="b"/>
            <a:pathLst>
              <a:path w="597123" h="2329204">
                <a:moveTo>
                  <a:pt x="0" y="0"/>
                </a:moveTo>
                <a:lnTo>
                  <a:pt x="597123" y="0"/>
                </a:lnTo>
                <a:lnTo>
                  <a:pt x="597123" y="2329204"/>
                </a:lnTo>
                <a:lnTo>
                  <a:pt x="0" y="2329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4" name="Freeform 14"/>
          <p:cNvSpPr/>
          <p:nvPr/>
        </p:nvSpPr>
        <p:spPr>
          <a:xfrm rot="-10800000">
            <a:off x="-3574615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5" name="Freeform 15"/>
          <p:cNvSpPr/>
          <p:nvPr/>
        </p:nvSpPr>
        <p:spPr>
          <a:xfrm>
            <a:off x="13925553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6" name="Group 16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F207AE-3BC4-0714-28B1-36CF6ED8CF23}"/>
              </a:ext>
            </a:extLst>
          </p:cNvPr>
          <p:cNvSpPr txBox="1"/>
          <p:nvPr/>
        </p:nvSpPr>
        <p:spPr>
          <a:xfrm>
            <a:off x="2199124" y="2330126"/>
            <a:ext cx="1403147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Titik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setimbang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b="1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non </a:t>
            </a:r>
            <a:r>
              <a:rPr lang="en-US" sz="3400" b="1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r>
              <a:rPr lang="en-US" sz="3400" b="1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atau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titik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setimbang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bebas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penyakit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merupakan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suatu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kondisi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saat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b="1" dirty="0" err="1">
                <a:solidFill>
                  <a:schemeClr val="tx2"/>
                </a:solidFill>
                <a:latin typeface="Poppins Light Bold" panose="020B0604020202020204" charset="0"/>
                <a:cs typeface="Poppins Light Bold" panose="020B0604020202020204" charset="0"/>
              </a:rPr>
              <a:t>tidak</a:t>
            </a:r>
            <a:r>
              <a:rPr lang="en-US" sz="3400" b="1" dirty="0">
                <a:solidFill>
                  <a:schemeClr val="tx2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b="1" dirty="0" err="1">
                <a:solidFill>
                  <a:schemeClr val="tx2"/>
                </a:solidFill>
                <a:latin typeface="Poppins Light Bold" panose="020B0604020202020204" charset="0"/>
                <a:cs typeface="Poppins Light Bold" panose="020B0604020202020204" charset="0"/>
              </a:rPr>
              <a:t>terjadi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penyebaran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penyakit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pertusis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pada </a:t>
            </a:r>
            <a:r>
              <a:rPr lang="en-US" sz="3400" dirty="0" err="1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suatu</a:t>
            </a:r>
            <a:r>
              <a:rPr lang="en-US" sz="3400" dirty="0">
                <a:solidFill>
                  <a:schemeClr val="tx1"/>
                </a:solidFill>
                <a:latin typeface="Poppins Light Bold" panose="020B0604020202020204" charset="0"/>
                <a:cs typeface="Poppins Light Bold" panose="020B0604020202020204" charset="0"/>
              </a:rPr>
              <a:t> wilayah. </a:t>
            </a:r>
          </a:p>
        </p:txBody>
      </p:sp>
      <p:grpSp>
        <p:nvGrpSpPr>
          <p:cNvPr id="19" name="Google Shape;7794;p99">
            <a:extLst>
              <a:ext uri="{FF2B5EF4-FFF2-40B4-BE49-F238E27FC236}">
                <a16:creationId xmlns:a16="http://schemas.microsoft.com/office/drawing/2014/main" id="{77AFDC1D-45BE-169E-327E-857D24B9B52D}"/>
              </a:ext>
            </a:extLst>
          </p:cNvPr>
          <p:cNvGrpSpPr/>
          <p:nvPr/>
        </p:nvGrpSpPr>
        <p:grpSpPr>
          <a:xfrm>
            <a:off x="2544280" y="4692553"/>
            <a:ext cx="13686320" cy="3498947"/>
            <a:chOff x="2658741" y="4097347"/>
            <a:chExt cx="1304609" cy="294074"/>
          </a:xfrm>
        </p:grpSpPr>
        <p:grpSp>
          <p:nvGrpSpPr>
            <p:cNvPr id="20" name="Google Shape;7795;p99">
              <a:extLst>
                <a:ext uri="{FF2B5EF4-FFF2-40B4-BE49-F238E27FC236}">
                  <a16:creationId xmlns:a16="http://schemas.microsoft.com/office/drawing/2014/main" id="{9913E9E1-81F7-5799-8E3F-4A19D75D3A11}"/>
                </a:ext>
              </a:extLst>
            </p:cNvPr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33" name="Google Shape;7796;p99">
                <a:extLst>
                  <a:ext uri="{FF2B5EF4-FFF2-40B4-BE49-F238E27FC236}">
                    <a16:creationId xmlns:a16="http://schemas.microsoft.com/office/drawing/2014/main" id="{67D92FD6-3C8D-8D0A-B557-BC45FE9AC62E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797;p99">
                <a:extLst>
                  <a:ext uri="{FF2B5EF4-FFF2-40B4-BE49-F238E27FC236}">
                    <a16:creationId xmlns:a16="http://schemas.microsoft.com/office/drawing/2014/main" id="{04160F72-4EDC-8FF8-6FA1-00F65E72DEE1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7798;p99">
              <a:extLst>
                <a:ext uri="{FF2B5EF4-FFF2-40B4-BE49-F238E27FC236}">
                  <a16:creationId xmlns:a16="http://schemas.microsoft.com/office/drawing/2014/main" id="{0D45C98B-1771-E9B6-D5BC-70E3EB19C0C7}"/>
                </a:ext>
              </a:extLst>
            </p:cNvPr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31" name="Google Shape;7799;p99">
                <a:extLst>
                  <a:ext uri="{FF2B5EF4-FFF2-40B4-BE49-F238E27FC236}">
                    <a16:creationId xmlns:a16="http://schemas.microsoft.com/office/drawing/2014/main" id="{E2C9D2CB-36FC-F0F4-7BB9-60A28B9F3B35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800;p99">
                <a:extLst>
                  <a:ext uri="{FF2B5EF4-FFF2-40B4-BE49-F238E27FC236}">
                    <a16:creationId xmlns:a16="http://schemas.microsoft.com/office/drawing/2014/main" id="{89E814A0-2D68-A931-C481-2E001C1C2086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7801;p99">
              <a:extLst>
                <a:ext uri="{FF2B5EF4-FFF2-40B4-BE49-F238E27FC236}">
                  <a16:creationId xmlns:a16="http://schemas.microsoft.com/office/drawing/2014/main" id="{129B679C-379B-749F-BF03-89570D55E525}"/>
                </a:ext>
              </a:extLst>
            </p:cNvPr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29" name="Google Shape;7802;p99">
                <a:extLst>
                  <a:ext uri="{FF2B5EF4-FFF2-40B4-BE49-F238E27FC236}">
                    <a16:creationId xmlns:a16="http://schemas.microsoft.com/office/drawing/2014/main" id="{125FD9E1-B91B-0258-3418-446426E1D58D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803;p99">
                <a:extLst>
                  <a:ext uri="{FF2B5EF4-FFF2-40B4-BE49-F238E27FC236}">
                    <a16:creationId xmlns:a16="http://schemas.microsoft.com/office/drawing/2014/main" id="{8418DE43-3DD7-90D2-39E3-31C8A76A9FAB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7804;p99">
              <a:extLst>
                <a:ext uri="{FF2B5EF4-FFF2-40B4-BE49-F238E27FC236}">
                  <a16:creationId xmlns:a16="http://schemas.microsoft.com/office/drawing/2014/main" id="{F14B60DF-2BD0-AAA9-F502-A69F70CE4887}"/>
                </a:ext>
              </a:extLst>
            </p:cNvPr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27" name="Google Shape;7805;p99">
                <a:extLst>
                  <a:ext uri="{FF2B5EF4-FFF2-40B4-BE49-F238E27FC236}">
                    <a16:creationId xmlns:a16="http://schemas.microsoft.com/office/drawing/2014/main" id="{E0528745-430B-7A4C-A5D2-628117D5F866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806;p99">
                <a:extLst>
                  <a:ext uri="{FF2B5EF4-FFF2-40B4-BE49-F238E27FC236}">
                    <a16:creationId xmlns:a16="http://schemas.microsoft.com/office/drawing/2014/main" id="{59D1AF2B-A644-A243-75EE-E170FFF7C451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7807;p99">
              <a:extLst>
                <a:ext uri="{FF2B5EF4-FFF2-40B4-BE49-F238E27FC236}">
                  <a16:creationId xmlns:a16="http://schemas.microsoft.com/office/drawing/2014/main" id="{AA252C77-6684-11E5-F764-645193B03A3E}"/>
                </a:ext>
              </a:extLst>
            </p:cNvPr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25" name="Google Shape;7808;p99">
                <a:extLst>
                  <a:ext uri="{FF2B5EF4-FFF2-40B4-BE49-F238E27FC236}">
                    <a16:creationId xmlns:a16="http://schemas.microsoft.com/office/drawing/2014/main" id="{A74BFAFC-5F3B-B5F3-BCB1-B5D93EEF64D4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809;p99">
                <a:extLst>
                  <a:ext uri="{FF2B5EF4-FFF2-40B4-BE49-F238E27FC236}">
                    <a16:creationId xmlns:a16="http://schemas.microsoft.com/office/drawing/2014/main" id="{C1BC1BA0-1749-1A89-B0BF-93782F999F33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3E6A2B-84A4-E6C7-364F-E4DC30A8DAD9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46796E-1302-F3CE-B0AF-4729C89D928F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D23FD96-A9E6-AC1B-B8E6-8D2E9A0031DE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1AEF76F-DB49-65D3-C1F0-98ADFEFD5AA8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5F8C569-AC78-E6B9-AA8C-581A4995DB6F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E856439-E294-8D5E-EBBE-887BB012FD37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2FBE5AA-9B73-9E8B-07FE-48D292EE5050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EFC6BF1F-238C-A311-45AA-7978B5028284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1259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8600" y="903071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Non-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8291917" y="753783"/>
            <a:ext cx="394883" cy="1072602"/>
          </a:xfrm>
          <a:custGeom>
            <a:avLst/>
            <a:gdLst/>
            <a:ahLst/>
            <a:cxnLst/>
            <a:rect l="l" t="t" r="r" b="b"/>
            <a:pathLst>
              <a:path w="597123" h="2329204">
                <a:moveTo>
                  <a:pt x="0" y="0"/>
                </a:moveTo>
                <a:lnTo>
                  <a:pt x="597123" y="0"/>
                </a:lnTo>
                <a:lnTo>
                  <a:pt x="597123" y="2329204"/>
                </a:lnTo>
                <a:lnTo>
                  <a:pt x="0" y="2329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6" name="Group 16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92026-B21C-F7A9-8806-87A374413D37}"/>
                  </a:ext>
                </a:extLst>
              </p:cNvPr>
              <p:cNvSpPr txBox="1"/>
              <p:nvPr/>
            </p:nvSpPr>
            <p:spPr>
              <a:xfrm>
                <a:off x="1577708" y="2183513"/>
                <a:ext cx="15286709" cy="7498912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Misalkan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</a:t>
                </a:r>
                <a:r>
                  <a:rPr lang="en-US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setimbang</a:t>
                </a:r>
                <a:r>
                  <a:rPr lang="en-US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bebas</a:t>
                </a:r>
                <a:r>
                  <a:rPr lang="en-US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</a:t>
                </a:r>
                <a:r>
                  <a:rPr lang="en-US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(non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en-US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dari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model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matematika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penyebaran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pertusis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manusia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konstan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dinyatakan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dalam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=(𝑉,𝑆,0,0)</a:t>
                </a:r>
              </a:p>
              <a:p>
                <a:pPr algn="just"/>
                <a:endParaRPr lang="en-US" sz="32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ubstitusi nilai </a:t>
                </a:r>
                <a14:m>
                  <m:oMath xmlns:m="http://schemas.openxmlformats.org/officeDocument/2006/math"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pada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sistem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persamaan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sebelumnya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Maka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diperoleh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nilai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sebagai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berikut</a:t>
                </a:r>
                <a:r>
                  <a:rPr lang="en-US" sz="3200" dirty="0">
                    <a:latin typeface="Poppins Light Bold" panose="020B0604020202020204" charset="0"/>
                    <a:cs typeface="Poppins Light Bold" panose="020B0604020202020204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id-ID" sz="3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id-ID" sz="3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,0, 0)</m:t>
                    </m:r>
                  </m:oMath>
                </a14:m>
                <a:endParaRPr lang="id-ID" sz="38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Maka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setimbang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bebas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(non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dari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model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matematika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penyebaran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pertusis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manusia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konstan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adalah</a:t>
                </a:r>
                <a:endParaRPr lang="id-ID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d-ID" sz="32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200" i="1"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d-ID" sz="32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200" i="1">
                          <a:latin typeface="Cambria Math" panose="02040503050406030204" pitchFamily="18" charset="0"/>
                        </a:rPr>
                        <m:t>,0, 0)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2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92026-B21C-F7A9-8806-87A374413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708" y="2183513"/>
                <a:ext cx="15286709" cy="7498912"/>
              </a:xfrm>
              <a:prstGeom prst="rect">
                <a:avLst/>
              </a:prstGeom>
              <a:blipFill>
                <a:blip r:embed="rId4"/>
                <a:stretch>
                  <a:fillRect l="-1037" t="-1138" r="-103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4"/>
          <p:cNvSpPr/>
          <p:nvPr/>
        </p:nvSpPr>
        <p:spPr>
          <a:xfrm rot="-10800000">
            <a:off x="-3574615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5" name="Freeform 15"/>
          <p:cNvSpPr/>
          <p:nvPr/>
        </p:nvSpPr>
        <p:spPr>
          <a:xfrm>
            <a:off x="13925553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CE44745-5FCC-4A6D-6FC5-9835E5177569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B0775B-C600-B2E8-2E10-DCB7199221F0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0DA3C7-306B-541B-3974-2C3A7A4FE9C2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20" name="Google Shape;1600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088EAAB-6270-599B-5DAE-535AE3535965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D301CE07-512F-8EA6-AA49-B827201646F4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FDF70BE-2A73-3368-9BEE-A176C30885F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3" name="Google Shape;1609;p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459B1D-4B98-846C-78F5-DFC9CBA2FC10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7CC004BF-494A-3C23-F82B-571DE8837C0C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2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07348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562222-A032-84C1-9820-134FF95262AF}"/>
              </a:ext>
            </a:extLst>
          </p:cNvPr>
          <p:cNvSpPr/>
          <p:nvPr/>
        </p:nvSpPr>
        <p:spPr>
          <a:xfrm>
            <a:off x="2225630" y="3033932"/>
            <a:ext cx="14703373" cy="1932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76600" y="3657574"/>
            <a:ext cx="1658199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rgbClr val="2F2535"/>
                </a:solidFill>
                <a:latin typeface="Poppins Bold Bold"/>
              </a:rPr>
              <a:t>Titik Setimbang </a:t>
            </a:r>
            <a:r>
              <a:rPr lang="id-ID" sz="7500" dirty="0" err="1">
                <a:solidFill>
                  <a:schemeClr val="tx2"/>
                </a:solidFill>
                <a:latin typeface="Poppins Bold Bold"/>
              </a:rPr>
              <a:t>Endemik</a:t>
            </a: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57" name="Freeform 2">
            <a:extLst>
              <a:ext uri="{FF2B5EF4-FFF2-40B4-BE49-F238E27FC236}">
                <a16:creationId xmlns:a16="http://schemas.microsoft.com/office/drawing/2014/main" id="{B90B7D2B-01CB-5F1C-B7AC-3B5198FD6D2C}"/>
              </a:ext>
            </a:extLst>
          </p:cNvPr>
          <p:cNvSpPr/>
          <p:nvPr/>
        </p:nvSpPr>
        <p:spPr>
          <a:xfrm>
            <a:off x="12405409" y="747417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C29CE-9DC9-796A-D363-FAE76AAEC2CA}"/>
              </a:ext>
            </a:extLst>
          </p:cNvPr>
          <p:cNvSpPr/>
          <p:nvPr/>
        </p:nvSpPr>
        <p:spPr>
          <a:xfrm>
            <a:off x="6263716" y="5981700"/>
            <a:ext cx="579346" cy="2580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610D17E-CC30-2D99-D025-41645F06B7BC}"/>
              </a:ext>
            </a:extLst>
          </p:cNvPr>
          <p:cNvSpPr/>
          <p:nvPr/>
        </p:nvSpPr>
        <p:spPr>
          <a:xfrm>
            <a:off x="6843062" y="5688944"/>
            <a:ext cx="929338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B39BE1B-48CD-3936-3EC5-42984F67EA4A}"/>
              </a:ext>
            </a:extLst>
          </p:cNvPr>
          <p:cNvSpPr/>
          <p:nvPr/>
        </p:nvSpPr>
        <p:spPr>
          <a:xfrm>
            <a:off x="7535265" y="5208091"/>
            <a:ext cx="1371600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oogle Shape;2318;p63">
            <a:extLst>
              <a:ext uri="{FF2B5EF4-FFF2-40B4-BE49-F238E27FC236}">
                <a16:creationId xmlns:a16="http://schemas.microsoft.com/office/drawing/2014/main" id="{02B8317E-6320-7479-DDC9-B8768F70352C}"/>
              </a:ext>
            </a:extLst>
          </p:cNvPr>
          <p:cNvGrpSpPr/>
          <p:nvPr/>
        </p:nvGrpSpPr>
        <p:grpSpPr>
          <a:xfrm>
            <a:off x="3176618" y="6110728"/>
            <a:ext cx="4131113" cy="4067464"/>
            <a:chOff x="1893257" y="3037823"/>
            <a:chExt cx="1679846" cy="1637000"/>
          </a:xfrm>
        </p:grpSpPr>
        <p:sp>
          <p:nvSpPr>
            <p:cNvPr id="5" name="Google Shape;2319;p63">
              <a:extLst>
                <a:ext uri="{FF2B5EF4-FFF2-40B4-BE49-F238E27FC236}">
                  <a16:creationId xmlns:a16="http://schemas.microsoft.com/office/drawing/2014/main" id="{8B7DC177-EA80-B824-A9CD-4BBCE5B504F7}"/>
                </a:ext>
              </a:extLst>
            </p:cNvPr>
            <p:cNvSpPr/>
            <p:nvPr/>
          </p:nvSpPr>
          <p:spPr>
            <a:xfrm>
              <a:off x="1899774" y="4145227"/>
              <a:ext cx="1670069" cy="524475"/>
            </a:xfrm>
            <a:custGeom>
              <a:avLst/>
              <a:gdLst/>
              <a:ahLst/>
              <a:cxnLst/>
              <a:rect l="l" t="t" r="r" b="b"/>
              <a:pathLst>
                <a:path w="17937" h="5633" extrusionOk="0">
                  <a:moveTo>
                    <a:pt x="6792" y="1"/>
                  </a:moveTo>
                  <a:lnTo>
                    <a:pt x="2503" y="2045"/>
                  </a:lnTo>
                  <a:cubicBezTo>
                    <a:pt x="2503" y="2045"/>
                    <a:pt x="0" y="2969"/>
                    <a:pt x="202" y="5632"/>
                  </a:cubicBezTo>
                  <a:lnTo>
                    <a:pt x="17694" y="5632"/>
                  </a:lnTo>
                  <a:cubicBezTo>
                    <a:pt x="17937" y="2983"/>
                    <a:pt x="15392" y="2045"/>
                    <a:pt x="15392" y="2045"/>
                  </a:cubicBezTo>
                  <a:lnTo>
                    <a:pt x="11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20;p63">
              <a:extLst>
                <a:ext uri="{FF2B5EF4-FFF2-40B4-BE49-F238E27FC236}">
                  <a16:creationId xmlns:a16="http://schemas.microsoft.com/office/drawing/2014/main" id="{1E458B9F-2B76-FF57-B2DA-8DACAE36743B}"/>
                </a:ext>
              </a:extLst>
            </p:cNvPr>
            <p:cNvSpPr/>
            <p:nvPr/>
          </p:nvSpPr>
          <p:spPr>
            <a:xfrm>
              <a:off x="1893257" y="4140758"/>
              <a:ext cx="1679846" cy="534065"/>
            </a:xfrm>
            <a:custGeom>
              <a:avLst/>
              <a:gdLst/>
              <a:ahLst/>
              <a:cxnLst/>
              <a:rect l="l" t="t" r="r" b="b"/>
              <a:pathLst>
                <a:path w="18042" h="5736" extrusionOk="0">
                  <a:moveTo>
                    <a:pt x="11159" y="98"/>
                  </a:moveTo>
                  <a:lnTo>
                    <a:pt x="15441" y="2135"/>
                  </a:lnTo>
                  <a:cubicBezTo>
                    <a:pt x="15462" y="2148"/>
                    <a:pt x="17916" y="3087"/>
                    <a:pt x="17708" y="5632"/>
                  </a:cubicBezTo>
                  <a:lnTo>
                    <a:pt x="306" y="5632"/>
                  </a:lnTo>
                  <a:cubicBezTo>
                    <a:pt x="140" y="3066"/>
                    <a:pt x="2552" y="2148"/>
                    <a:pt x="2580" y="2135"/>
                  </a:cubicBezTo>
                  <a:lnTo>
                    <a:pt x="6869" y="98"/>
                  </a:lnTo>
                  <a:close/>
                  <a:moveTo>
                    <a:pt x="6849" y="0"/>
                  </a:moveTo>
                  <a:cubicBezTo>
                    <a:pt x="6849" y="0"/>
                    <a:pt x="6842" y="7"/>
                    <a:pt x="6828" y="7"/>
                  </a:cubicBezTo>
                  <a:lnTo>
                    <a:pt x="2538" y="2051"/>
                  </a:lnTo>
                  <a:cubicBezTo>
                    <a:pt x="2510" y="2058"/>
                    <a:pt x="1" y="3017"/>
                    <a:pt x="209" y="5694"/>
                  </a:cubicBezTo>
                  <a:cubicBezTo>
                    <a:pt x="216" y="5715"/>
                    <a:pt x="237" y="5736"/>
                    <a:pt x="258" y="5736"/>
                  </a:cubicBezTo>
                  <a:lnTo>
                    <a:pt x="17757" y="5736"/>
                  </a:lnTo>
                  <a:cubicBezTo>
                    <a:pt x="17777" y="5736"/>
                    <a:pt x="17805" y="5715"/>
                    <a:pt x="17791" y="5694"/>
                  </a:cubicBezTo>
                  <a:cubicBezTo>
                    <a:pt x="18042" y="3073"/>
                    <a:pt x="15546" y="2086"/>
                    <a:pt x="15462" y="2051"/>
                  </a:cubicBezTo>
                  <a:lnTo>
                    <a:pt x="11166" y="7"/>
                  </a:lnTo>
                  <a:cubicBezTo>
                    <a:pt x="11166" y="0"/>
                    <a:pt x="11159" y="0"/>
                    <a:pt x="1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21;p63">
              <a:extLst>
                <a:ext uri="{FF2B5EF4-FFF2-40B4-BE49-F238E27FC236}">
                  <a16:creationId xmlns:a16="http://schemas.microsoft.com/office/drawing/2014/main" id="{0E7DE836-956D-A214-8304-1042BCC513C6}"/>
                </a:ext>
              </a:extLst>
            </p:cNvPr>
            <p:cNvSpPr/>
            <p:nvPr/>
          </p:nvSpPr>
          <p:spPr>
            <a:xfrm>
              <a:off x="1928265" y="4551077"/>
              <a:ext cx="1609922" cy="8566"/>
            </a:xfrm>
            <a:custGeom>
              <a:avLst/>
              <a:gdLst/>
              <a:ahLst/>
              <a:cxnLst/>
              <a:rect l="l" t="t" r="r" b="b"/>
              <a:pathLst>
                <a:path w="17291" h="92" extrusionOk="0">
                  <a:moveTo>
                    <a:pt x="0" y="1"/>
                  </a:moveTo>
                  <a:lnTo>
                    <a:pt x="0" y="91"/>
                  </a:lnTo>
                  <a:lnTo>
                    <a:pt x="17290" y="91"/>
                  </a:lnTo>
                  <a:lnTo>
                    <a:pt x="172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2;p63">
              <a:extLst>
                <a:ext uri="{FF2B5EF4-FFF2-40B4-BE49-F238E27FC236}">
                  <a16:creationId xmlns:a16="http://schemas.microsoft.com/office/drawing/2014/main" id="{F11B4C55-66EA-D358-8F78-0C1E2F08DD2B}"/>
                </a:ext>
              </a:extLst>
            </p:cNvPr>
            <p:cNvSpPr/>
            <p:nvPr/>
          </p:nvSpPr>
          <p:spPr>
            <a:xfrm>
              <a:off x="1977424" y="4452757"/>
              <a:ext cx="1512811" cy="9125"/>
            </a:xfrm>
            <a:custGeom>
              <a:avLst/>
              <a:gdLst/>
              <a:ahLst/>
              <a:cxnLst/>
              <a:rect l="l" t="t" r="r" b="b"/>
              <a:pathLst>
                <a:path w="16248" h="98" extrusionOk="0">
                  <a:moveTo>
                    <a:pt x="0" y="0"/>
                  </a:moveTo>
                  <a:lnTo>
                    <a:pt x="0" y="98"/>
                  </a:lnTo>
                  <a:lnTo>
                    <a:pt x="16248" y="98"/>
                  </a:lnTo>
                  <a:lnTo>
                    <a:pt x="16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3;p63">
              <a:extLst>
                <a:ext uri="{FF2B5EF4-FFF2-40B4-BE49-F238E27FC236}">
                  <a16:creationId xmlns:a16="http://schemas.microsoft.com/office/drawing/2014/main" id="{CF867A38-D9FA-2BB6-F9A6-FFBC2A715196}"/>
                </a:ext>
              </a:extLst>
            </p:cNvPr>
            <p:cNvSpPr/>
            <p:nvPr/>
          </p:nvSpPr>
          <p:spPr>
            <a:xfrm>
              <a:off x="2084217" y="4354344"/>
              <a:ext cx="493377" cy="8473"/>
            </a:xfrm>
            <a:custGeom>
              <a:avLst/>
              <a:gdLst/>
              <a:ahLst/>
              <a:cxnLst/>
              <a:rect l="l" t="t" r="r" b="b"/>
              <a:pathLst>
                <a:path w="5299" h="91" extrusionOk="0">
                  <a:moveTo>
                    <a:pt x="1" y="0"/>
                  </a:moveTo>
                  <a:lnTo>
                    <a:pt x="1" y="91"/>
                  </a:lnTo>
                  <a:lnTo>
                    <a:pt x="5298" y="91"/>
                  </a:lnTo>
                  <a:lnTo>
                    <a:pt x="5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4;p63">
              <a:extLst>
                <a:ext uri="{FF2B5EF4-FFF2-40B4-BE49-F238E27FC236}">
                  <a16:creationId xmlns:a16="http://schemas.microsoft.com/office/drawing/2014/main" id="{8F6FF2BA-AAD9-5D41-A06B-7836F6DF181F}"/>
                </a:ext>
              </a:extLst>
            </p:cNvPr>
            <p:cNvSpPr/>
            <p:nvPr/>
          </p:nvSpPr>
          <p:spPr>
            <a:xfrm>
              <a:off x="2275177" y="4263751"/>
              <a:ext cx="183887" cy="9125"/>
            </a:xfrm>
            <a:custGeom>
              <a:avLst/>
              <a:gdLst/>
              <a:ahLst/>
              <a:cxnLst/>
              <a:rect l="l" t="t" r="r" b="b"/>
              <a:pathLst>
                <a:path w="1975" h="98" extrusionOk="0">
                  <a:moveTo>
                    <a:pt x="0" y="0"/>
                  </a:moveTo>
                  <a:lnTo>
                    <a:pt x="0" y="97"/>
                  </a:lnTo>
                  <a:lnTo>
                    <a:pt x="1975" y="97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5;p63">
              <a:extLst>
                <a:ext uri="{FF2B5EF4-FFF2-40B4-BE49-F238E27FC236}">
                  <a16:creationId xmlns:a16="http://schemas.microsoft.com/office/drawing/2014/main" id="{CF41DE77-A8BA-AFB7-D4B4-064DA49800DA}"/>
                </a:ext>
              </a:extLst>
            </p:cNvPr>
            <p:cNvSpPr/>
            <p:nvPr/>
          </p:nvSpPr>
          <p:spPr>
            <a:xfrm>
              <a:off x="3042835" y="4263751"/>
              <a:ext cx="154838" cy="9125"/>
            </a:xfrm>
            <a:custGeom>
              <a:avLst/>
              <a:gdLst/>
              <a:ahLst/>
              <a:cxnLst/>
              <a:rect l="l" t="t" r="r" b="b"/>
              <a:pathLst>
                <a:path w="1663" h="98" extrusionOk="0">
                  <a:moveTo>
                    <a:pt x="1" y="0"/>
                  </a:moveTo>
                  <a:lnTo>
                    <a:pt x="1" y="97"/>
                  </a:lnTo>
                  <a:lnTo>
                    <a:pt x="1662" y="97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26;p63">
              <a:extLst>
                <a:ext uri="{FF2B5EF4-FFF2-40B4-BE49-F238E27FC236}">
                  <a16:creationId xmlns:a16="http://schemas.microsoft.com/office/drawing/2014/main" id="{7FDBF324-20D3-2F2D-B3C4-4B6BDA5FBFB0}"/>
                </a:ext>
              </a:extLst>
            </p:cNvPr>
            <p:cNvSpPr/>
            <p:nvPr/>
          </p:nvSpPr>
          <p:spPr>
            <a:xfrm>
              <a:off x="2916024" y="4354996"/>
              <a:ext cx="459020" cy="9125"/>
            </a:xfrm>
            <a:custGeom>
              <a:avLst/>
              <a:gdLst/>
              <a:ahLst/>
              <a:cxnLst/>
              <a:rect l="l" t="t" r="r" b="b"/>
              <a:pathLst>
                <a:path w="4930" h="98" extrusionOk="0">
                  <a:moveTo>
                    <a:pt x="0" y="0"/>
                  </a:moveTo>
                  <a:lnTo>
                    <a:pt x="0" y="98"/>
                  </a:lnTo>
                  <a:lnTo>
                    <a:pt x="4929" y="9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7;p63">
              <a:extLst>
                <a:ext uri="{FF2B5EF4-FFF2-40B4-BE49-F238E27FC236}">
                  <a16:creationId xmlns:a16="http://schemas.microsoft.com/office/drawing/2014/main" id="{C9556704-241A-3787-4865-BC5FFB39D453}"/>
                </a:ext>
              </a:extLst>
            </p:cNvPr>
            <p:cNvSpPr/>
            <p:nvPr/>
          </p:nvSpPr>
          <p:spPr>
            <a:xfrm>
              <a:off x="2431129" y="3719360"/>
              <a:ext cx="635179" cy="667488"/>
            </a:xfrm>
            <a:custGeom>
              <a:avLst/>
              <a:gdLst/>
              <a:ahLst/>
              <a:cxnLst/>
              <a:rect l="l" t="t" r="r" b="b"/>
              <a:pathLst>
                <a:path w="6822" h="7169" extrusionOk="0">
                  <a:moveTo>
                    <a:pt x="1078" y="0"/>
                  </a:moveTo>
                  <a:lnTo>
                    <a:pt x="1078" y="4575"/>
                  </a:lnTo>
                  <a:lnTo>
                    <a:pt x="1" y="5089"/>
                  </a:lnTo>
                  <a:cubicBezTo>
                    <a:pt x="1" y="5089"/>
                    <a:pt x="91" y="7126"/>
                    <a:pt x="3296" y="7168"/>
                  </a:cubicBezTo>
                  <a:cubicBezTo>
                    <a:pt x="3330" y="7169"/>
                    <a:pt x="3364" y="7169"/>
                    <a:pt x="3397" y="7169"/>
                  </a:cubicBezTo>
                  <a:cubicBezTo>
                    <a:pt x="6508" y="7169"/>
                    <a:pt x="6821" y="5263"/>
                    <a:pt x="6821" y="5263"/>
                  </a:cubicBezTo>
                  <a:lnTo>
                    <a:pt x="5424" y="4575"/>
                  </a:lnTo>
                  <a:lnTo>
                    <a:pt x="5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28;p63">
              <a:extLst>
                <a:ext uri="{FF2B5EF4-FFF2-40B4-BE49-F238E27FC236}">
                  <a16:creationId xmlns:a16="http://schemas.microsoft.com/office/drawing/2014/main" id="{3ECBE226-04BE-0F6E-BAC6-2BA88A0EAA79}"/>
                </a:ext>
              </a:extLst>
            </p:cNvPr>
            <p:cNvSpPr/>
            <p:nvPr/>
          </p:nvSpPr>
          <p:spPr>
            <a:xfrm>
              <a:off x="2427312" y="3714798"/>
              <a:ext cx="644769" cy="675867"/>
            </a:xfrm>
            <a:custGeom>
              <a:avLst/>
              <a:gdLst/>
              <a:ahLst/>
              <a:cxnLst/>
              <a:rect l="l" t="t" r="r" b="b"/>
              <a:pathLst>
                <a:path w="6925" h="7259" extrusionOk="0">
                  <a:moveTo>
                    <a:pt x="5423" y="98"/>
                  </a:moveTo>
                  <a:lnTo>
                    <a:pt x="5423" y="4624"/>
                  </a:lnTo>
                  <a:cubicBezTo>
                    <a:pt x="5423" y="4645"/>
                    <a:pt x="5430" y="4659"/>
                    <a:pt x="5451" y="4673"/>
                  </a:cubicBezTo>
                  <a:lnTo>
                    <a:pt x="6813" y="5340"/>
                  </a:lnTo>
                  <a:cubicBezTo>
                    <a:pt x="6779" y="5458"/>
                    <a:pt x="6653" y="5861"/>
                    <a:pt x="6264" y="6251"/>
                  </a:cubicBezTo>
                  <a:cubicBezTo>
                    <a:pt x="5844" y="6664"/>
                    <a:pt x="5016" y="7163"/>
                    <a:pt x="3463" y="7163"/>
                  </a:cubicBezTo>
                  <a:cubicBezTo>
                    <a:pt x="3422" y="7163"/>
                    <a:pt x="3380" y="7162"/>
                    <a:pt x="3337" y="7161"/>
                  </a:cubicBezTo>
                  <a:cubicBezTo>
                    <a:pt x="396" y="7120"/>
                    <a:pt x="118" y="5437"/>
                    <a:pt x="91" y="5166"/>
                  </a:cubicBezTo>
                  <a:lnTo>
                    <a:pt x="1154" y="4673"/>
                  </a:lnTo>
                  <a:cubicBezTo>
                    <a:pt x="1168" y="4659"/>
                    <a:pt x="1182" y="4645"/>
                    <a:pt x="1182" y="4624"/>
                  </a:cubicBezTo>
                  <a:lnTo>
                    <a:pt x="1182" y="98"/>
                  </a:lnTo>
                  <a:close/>
                  <a:moveTo>
                    <a:pt x="1119" y="1"/>
                  </a:moveTo>
                  <a:cubicBezTo>
                    <a:pt x="1092" y="1"/>
                    <a:pt x="1071" y="29"/>
                    <a:pt x="1071" y="56"/>
                  </a:cubicBezTo>
                  <a:lnTo>
                    <a:pt x="1071" y="4596"/>
                  </a:lnTo>
                  <a:lnTo>
                    <a:pt x="28" y="5097"/>
                  </a:lnTo>
                  <a:cubicBezTo>
                    <a:pt x="7" y="5104"/>
                    <a:pt x="0" y="5118"/>
                    <a:pt x="0" y="5138"/>
                  </a:cubicBezTo>
                  <a:cubicBezTo>
                    <a:pt x="0" y="5166"/>
                    <a:pt x="28" y="5667"/>
                    <a:pt x="452" y="6188"/>
                  </a:cubicBezTo>
                  <a:cubicBezTo>
                    <a:pt x="1161" y="7050"/>
                    <a:pt x="2413" y="7252"/>
                    <a:pt x="3337" y="7259"/>
                  </a:cubicBezTo>
                  <a:lnTo>
                    <a:pt x="3442" y="7259"/>
                  </a:lnTo>
                  <a:cubicBezTo>
                    <a:pt x="6563" y="7259"/>
                    <a:pt x="6918" y="5340"/>
                    <a:pt x="6918" y="5319"/>
                  </a:cubicBezTo>
                  <a:cubicBezTo>
                    <a:pt x="6925" y="5305"/>
                    <a:pt x="6911" y="5277"/>
                    <a:pt x="6890" y="5270"/>
                  </a:cubicBezTo>
                  <a:lnTo>
                    <a:pt x="5520" y="4596"/>
                  </a:lnTo>
                  <a:lnTo>
                    <a:pt x="5520" y="56"/>
                  </a:lnTo>
                  <a:cubicBezTo>
                    <a:pt x="5520" y="29"/>
                    <a:pt x="5492" y="1"/>
                    <a:pt x="5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29;p63">
              <a:extLst>
                <a:ext uri="{FF2B5EF4-FFF2-40B4-BE49-F238E27FC236}">
                  <a16:creationId xmlns:a16="http://schemas.microsoft.com/office/drawing/2014/main" id="{E3A054BB-1F0D-9A8C-308A-0BDF86B7D072}"/>
                </a:ext>
              </a:extLst>
            </p:cNvPr>
            <p:cNvSpPr/>
            <p:nvPr/>
          </p:nvSpPr>
          <p:spPr>
            <a:xfrm>
              <a:off x="2534756" y="3852036"/>
              <a:ext cx="401386" cy="193384"/>
            </a:xfrm>
            <a:custGeom>
              <a:avLst/>
              <a:gdLst/>
              <a:ahLst/>
              <a:cxnLst/>
              <a:rect l="l" t="t" r="r" b="b"/>
              <a:pathLst>
                <a:path w="4311" h="2077" extrusionOk="0">
                  <a:moveTo>
                    <a:pt x="0" y="1"/>
                  </a:moveTo>
                  <a:cubicBezTo>
                    <a:pt x="0" y="1"/>
                    <a:pt x="369" y="1843"/>
                    <a:pt x="1975" y="2058"/>
                  </a:cubicBezTo>
                  <a:cubicBezTo>
                    <a:pt x="2069" y="2071"/>
                    <a:pt x="2161" y="2077"/>
                    <a:pt x="2248" y="2077"/>
                  </a:cubicBezTo>
                  <a:cubicBezTo>
                    <a:pt x="3873" y="2077"/>
                    <a:pt x="4311" y="49"/>
                    <a:pt x="4311" y="49"/>
                  </a:cubicBezTo>
                  <a:lnTo>
                    <a:pt x="4311" y="49"/>
                  </a:lnTo>
                  <a:cubicBezTo>
                    <a:pt x="4311" y="49"/>
                    <a:pt x="3497" y="1078"/>
                    <a:pt x="2197" y="1078"/>
                  </a:cubicBezTo>
                  <a:cubicBezTo>
                    <a:pt x="758" y="107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0;p63">
              <a:extLst>
                <a:ext uri="{FF2B5EF4-FFF2-40B4-BE49-F238E27FC236}">
                  <a16:creationId xmlns:a16="http://schemas.microsoft.com/office/drawing/2014/main" id="{EEF48E7E-366A-BC53-3932-A9AFA35AD731}"/>
                </a:ext>
              </a:extLst>
            </p:cNvPr>
            <p:cNvSpPr/>
            <p:nvPr/>
          </p:nvSpPr>
          <p:spPr>
            <a:xfrm>
              <a:off x="2574233" y="3037823"/>
              <a:ext cx="508181" cy="517864"/>
            </a:xfrm>
            <a:custGeom>
              <a:avLst/>
              <a:gdLst/>
              <a:ahLst/>
              <a:cxnLst/>
              <a:rect l="l" t="t" r="r" b="b"/>
              <a:pathLst>
                <a:path w="5458" h="5562" extrusionOk="0">
                  <a:moveTo>
                    <a:pt x="1967" y="0"/>
                  </a:moveTo>
                  <a:cubicBezTo>
                    <a:pt x="462" y="0"/>
                    <a:pt x="0" y="973"/>
                    <a:pt x="0" y="973"/>
                  </a:cubicBezTo>
                  <a:lnTo>
                    <a:pt x="237" y="2078"/>
                  </a:lnTo>
                  <a:lnTo>
                    <a:pt x="2489" y="1898"/>
                  </a:lnTo>
                  <a:lnTo>
                    <a:pt x="4916" y="5561"/>
                  </a:lnTo>
                  <a:lnTo>
                    <a:pt x="5416" y="2961"/>
                  </a:lnTo>
                  <a:cubicBezTo>
                    <a:pt x="5458" y="2711"/>
                    <a:pt x="5437" y="2461"/>
                    <a:pt x="5347" y="2217"/>
                  </a:cubicBezTo>
                  <a:cubicBezTo>
                    <a:pt x="5124" y="1592"/>
                    <a:pt x="4505" y="472"/>
                    <a:pt x="2906" y="111"/>
                  </a:cubicBezTo>
                  <a:cubicBezTo>
                    <a:pt x="2556" y="33"/>
                    <a:pt x="2244" y="0"/>
                    <a:pt x="1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1;p63">
              <a:extLst>
                <a:ext uri="{FF2B5EF4-FFF2-40B4-BE49-F238E27FC236}">
                  <a16:creationId xmlns:a16="http://schemas.microsoft.com/office/drawing/2014/main" id="{1AEA3C1D-8E7A-320E-CAB7-AB4F28BE7C39}"/>
                </a:ext>
              </a:extLst>
            </p:cNvPr>
            <p:cNvSpPr/>
            <p:nvPr/>
          </p:nvSpPr>
          <p:spPr>
            <a:xfrm>
              <a:off x="2997585" y="3546182"/>
              <a:ext cx="164428" cy="182677"/>
            </a:xfrm>
            <a:custGeom>
              <a:avLst/>
              <a:gdLst/>
              <a:ahLst/>
              <a:cxnLst/>
              <a:rect l="l" t="t" r="r" b="b"/>
              <a:pathLst>
                <a:path w="1766" h="1962" extrusionOk="0">
                  <a:moveTo>
                    <a:pt x="832" y="1"/>
                  </a:moveTo>
                  <a:cubicBezTo>
                    <a:pt x="451" y="1"/>
                    <a:pt x="264" y="303"/>
                    <a:pt x="264" y="303"/>
                  </a:cubicBezTo>
                  <a:cubicBezTo>
                    <a:pt x="230" y="713"/>
                    <a:pt x="0" y="1798"/>
                    <a:pt x="0" y="1805"/>
                  </a:cubicBezTo>
                  <a:cubicBezTo>
                    <a:pt x="161" y="1936"/>
                    <a:pt x="342" y="1961"/>
                    <a:pt x="459" y="1961"/>
                  </a:cubicBezTo>
                  <a:cubicBezTo>
                    <a:pt x="535" y="1961"/>
                    <a:pt x="584" y="1951"/>
                    <a:pt x="584" y="1951"/>
                  </a:cubicBezTo>
                  <a:cubicBezTo>
                    <a:pt x="1488" y="1763"/>
                    <a:pt x="1766" y="296"/>
                    <a:pt x="1154" y="67"/>
                  </a:cubicBezTo>
                  <a:cubicBezTo>
                    <a:pt x="1035" y="19"/>
                    <a:pt x="927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2;p63">
              <a:extLst>
                <a:ext uri="{FF2B5EF4-FFF2-40B4-BE49-F238E27FC236}">
                  <a16:creationId xmlns:a16="http://schemas.microsoft.com/office/drawing/2014/main" id="{1808C02A-5621-1ABB-0D6B-9015B67E5792}"/>
                </a:ext>
              </a:extLst>
            </p:cNvPr>
            <p:cNvSpPr/>
            <p:nvPr/>
          </p:nvSpPr>
          <p:spPr>
            <a:xfrm>
              <a:off x="2993675" y="3541806"/>
              <a:ext cx="149624" cy="191243"/>
            </a:xfrm>
            <a:custGeom>
              <a:avLst/>
              <a:gdLst/>
              <a:ahLst/>
              <a:cxnLst/>
              <a:rect l="l" t="t" r="r" b="b"/>
              <a:pathLst>
                <a:path w="1607" h="2054" extrusionOk="0">
                  <a:moveTo>
                    <a:pt x="874" y="86"/>
                  </a:moveTo>
                  <a:cubicBezTo>
                    <a:pt x="965" y="86"/>
                    <a:pt x="1067" y="104"/>
                    <a:pt x="1182" y="148"/>
                  </a:cubicBezTo>
                  <a:cubicBezTo>
                    <a:pt x="1384" y="225"/>
                    <a:pt x="1495" y="482"/>
                    <a:pt x="1467" y="816"/>
                  </a:cubicBezTo>
                  <a:cubicBezTo>
                    <a:pt x="1433" y="1296"/>
                    <a:pt x="1127" y="1831"/>
                    <a:pt x="619" y="1935"/>
                  </a:cubicBezTo>
                  <a:cubicBezTo>
                    <a:pt x="619" y="1935"/>
                    <a:pt x="570" y="1946"/>
                    <a:pt x="497" y="1946"/>
                  </a:cubicBezTo>
                  <a:cubicBezTo>
                    <a:pt x="392" y="1946"/>
                    <a:pt x="236" y="1924"/>
                    <a:pt x="105" y="1817"/>
                  </a:cubicBezTo>
                  <a:cubicBezTo>
                    <a:pt x="139" y="1643"/>
                    <a:pt x="313" y="746"/>
                    <a:pt x="348" y="357"/>
                  </a:cubicBezTo>
                  <a:cubicBezTo>
                    <a:pt x="386" y="308"/>
                    <a:pt x="555" y="86"/>
                    <a:pt x="874" y="86"/>
                  </a:cubicBezTo>
                  <a:close/>
                  <a:moveTo>
                    <a:pt x="889" y="0"/>
                  </a:moveTo>
                  <a:cubicBezTo>
                    <a:pt x="479" y="0"/>
                    <a:pt x="272" y="317"/>
                    <a:pt x="272" y="322"/>
                  </a:cubicBezTo>
                  <a:cubicBezTo>
                    <a:pt x="258" y="329"/>
                    <a:pt x="258" y="336"/>
                    <a:pt x="258" y="350"/>
                  </a:cubicBezTo>
                  <a:cubicBezTo>
                    <a:pt x="223" y="746"/>
                    <a:pt x="0" y="1824"/>
                    <a:pt x="0" y="1838"/>
                  </a:cubicBezTo>
                  <a:cubicBezTo>
                    <a:pt x="0" y="1852"/>
                    <a:pt x="0" y="1873"/>
                    <a:pt x="14" y="1880"/>
                  </a:cubicBezTo>
                  <a:cubicBezTo>
                    <a:pt x="181" y="2026"/>
                    <a:pt x="376" y="2053"/>
                    <a:pt x="501" y="2053"/>
                  </a:cubicBezTo>
                  <a:cubicBezTo>
                    <a:pt x="570" y="2053"/>
                    <a:pt x="633" y="2046"/>
                    <a:pt x="640" y="2033"/>
                  </a:cubicBezTo>
                  <a:cubicBezTo>
                    <a:pt x="1196" y="1921"/>
                    <a:pt x="1530" y="1337"/>
                    <a:pt x="1572" y="830"/>
                  </a:cubicBezTo>
                  <a:cubicBezTo>
                    <a:pt x="1606" y="454"/>
                    <a:pt x="1467" y="155"/>
                    <a:pt x="1224" y="65"/>
                  </a:cubicBezTo>
                  <a:cubicBezTo>
                    <a:pt x="1101" y="19"/>
                    <a:pt x="989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33;p63">
              <a:extLst>
                <a:ext uri="{FF2B5EF4-FFF2-40B4-BE49-F238E27FC236}">
                  <a16:creationId xmlns:a16="http://schemas.microsoft.com/office/drawing/2014/main" id="{3E28589A-C4B0-7B1E-8F9D-F9B32F2F5825}"/>
                </a:ext>
              </a:extLst>
            </p:cNvPr>
            <p:cNvSpPr/>
            <p:nvPr/>
          </p:nvSpPr>
          <p:spPr>
            <a:xfrm>
              <a:off x="3011179" y="3596087"/>
              <a:ext cx="86124" cy="59961"/>
            </a:xfrm>
            <a:custGeom>
              <a:avLst/>
              <a:gdLst/>
              <a:ahLst/>
              <a:cxnLst/>
              <a:rect l="l" t="t" r="r" b="b"/>
              <a:pathLst>
                <a:path w="925" h="644" extrusionOk="0">
                  <a:moveTo>
                    <a:pt x="762" y="1"/>
                  </a:moveTo>
                  <a:cubicBezTo>
                    <a:pt x="713" y="1"/>
                    <a:pt x="655" y="6"/>
                    <a:pt x="591" y="24"/>
                  </a:cubicBezTo>
                  <a:cubicBezTo>
                    <a:pt x="438" y="80"/>
                    <a:pt x="202" y="219"/>
                    <a:pt x="14" y="608"/>
                  </a:cubicBezTo>
                  <a:cubicBezTo>
                    <a:pt x="0" y="615"/>
                    <a:pt x="0" y="636"/>
                    <a:pt x="21" y="643"/>
                  </a:cubicBezTo>
                  <a:lnTo>
                    <a:pt x="28" y="643"/>
                  </a:lnTo>
                  <a:cubicBezTo>
                    <a:pt x="35" y="643"/>
                    <a:pt x="49" y="643"/>
                    <a:pt x="56" y="636"/>
                  </a:cubicBezTo>
                  <a:cubicBezTo>
                    <a:pt x="298" y="136"/>
                    <a:pt x="598" y="53"/>
                    <a:pt x="765" y="53"/>
                  </a:cubicBezTo>
                  <a:cubicBezTo>
                    <a:pt x="837" y="53"/>
                    <a:pt x="884" y="69"/>
                    <a:pt x="890" y="73"/>
                  </a:cubicBezTo>
                  <a:cubicBezTo>
                    <a:pt x="904" y="73"/>
                    <a:pt x="911" y="73"/>
                    <a:pt x="925" y="52"/>
                  </a:cubicBezTo>
                  <a:cubicBezTo>
                    <a:pt x="925" y="38"/>
                    <a:pt x="925" y="24"/>
                    <a:pt x="904" y="17"/>
                  </a:cubicBezTo>
                  <a:cubicBezTo>
                    <a:pt x="899" y="17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4;p63">
              <a:extLst>
                <a:ext uri="{FF2B5EF4-FFF2-40B4-BE49-F238E27FC236}">
                  <a16:creationId xmlns:a16="http://schemas.microsoft.com/office/drawing/2014/main" id="{163711F3-D2E9-F2D8-ED50-37A689B68DF6}"/>
                </a:ext>
              </a:extLst>
            </p:cNvPr>
            <p:cNvSpPr/>
            <p:nvPr/>
          </p:nvSpPr>
          <p:spPr>
            <a:xfrm>
              <a:off x="3035107" y="3617502"/>
              <a:ext cx="36312" cy="73462"/>
            </a:xfrm>
            <a:custGeom>
              <a:avLst/>
              <a:gdLst/>
              <a:ahLst/>
              <a:cxnLst/>
              <a:rect l="l" t="t" r="r" b="b"/>
              <a:pathLst>
                <a:path w="390" h="789" extrusionOk="0">
                  <a:moveTo>
                    <a:pt x="34" y="0"/>
                  </a:moveTo>
                  <a:cubicBezTo>
                    <a:pt x="25" y="0"/>
                    <a:pt x="12" y="7"/>
                    <a:pt x="7" y="17"/>
                  </a:cubicBezTo>
                  <a:cubicBezTo>
                    <a:pt x="0" y="24"/>
                    <a:pt x="7" y="38"/>
                    <a:pt x="14" y="45"/>
                  </a:cubicBezTo>
                  <a:cubicBezTo>
                    <a:pt x="14" y="45"/>
                    <a:pt x="258" y="177"/>
                    <a:pt x="299" y="392"/>
                  </a:cubicBezTo>
                  <a:cubicBezTo>
                    <a:pt x="320" y="510"/>
                    <a:pt x="285" y="622"/>
                    <a:pt x="188" y="740"/>
                  </a:cubicBezTo>
                  <a:cubicBezTo>
                    <a:pt x="181" y="754"/>
                    <a:pt x="181" y="768"/>
                    <a:pt x="188" y="775"/>
                  </a:cubicBezTo>
                  <a:cubicBezTo>
                    <a:pt x="195" y="788"/>
                    <a:pt x="195" y="788"/>
                    <a:pt x="209" y="788"/>
                  </a:cubicBezTo>
                  <a:cubicBezTo>
                    <a:pt x="209" y="788"/>
                    <a:pt x="216" y="788"/>
                    <a:pt x="244" y="775"/>
                  </a:cubicBezTo>
                  <a:cubicBezTo>
                    <a:pt x="348" y="649"/>
                    <a:pt x="390" y="517"/>
                    <a:pt x="362" y="385"/>
                  </a:cubicBezTo>
                  <a:cubicBezTo>
                    <a:pt x="313" y="149"/>
                    <a:pt x="49" y="17"/>
                    <a:pt x="42" y="3"/>
                  </a:cubicBezTo>
                  <a:cubicBezTo>
                    <a:pt x="40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5;p63">
              <a:extLst>
                <a:ext uri="{FF2B5EF4-FFF2-40B4-BE49-F238E27FC236}">
                  <a16:creationId xmlns:a16="http://schemas.microsoft.com/office/drawing/2014/main" id="{16D85C67-E121-E66F-F97E-6CD7DDFF896E}"/>
                </a:ext>
              </a:extLst>
            </p:cNvPr>
            <p:cNvSpPr/>
            <p:nvPr/>
          </p:nvSpPr>
          <p:spPr>
            <a:xfrm>
              <a:off x="2305623" y="3546182"/>
              <a:ext cx="164521" cy="182677"/>
            </a:xfrm>
            <a:custGeom>
              <a:avLst/>
              <a:gdLst/>
              <a:ahLst/>
              <a:cxnLst/>
              <a:rect l="l" t="t" r="r" b="b"/>
              <a:pathLst>
                <a:path w="1767" h="1962" extrusionOk="0">
                  <a:moveTo>
                    <a:pt x="935" y="1"/>
                  </a:moveTo>
                  <a:cubicBezTo>
                    <a:pt x="839" y="1"/>
                    <a:pt x="732" y="19"/>
                    <a:pt x="612" y="67"/>
                  </a:cubicBezTo>
                  <a:cubicBezTo>
                    <a:pt x="0" y="296"/>
                    <a:pt x="278" y="1763"/>
                    <a:pt x="1182" y="1951"/>
                  </a:cubicBezTo>
                  <a:cubicBezTo>
                    <a:pt x="1182" y="1951"/>
                    <a:pt x="1232" y="1961"/>
                    <a:pt x="1309" y="1961"/>
                  </a:cubicBezTo>
                  <a:cubicBezTo>
                    <a:pt x="1428" y="1961"/>
                    <a:pt x="1610" y="1936"/>
                    <a:pt x="1766" y="1805"/>
                  </a:cubicBezTo>
                  <a:cubicBezTo>
                    <a:pt x="1766" y="1798"/>
                    <a:pt x="1544" y="713"/>
                    <a:pt x="1509" y="303"/>
                  </a:cubicBezTo>
                  <a:cubicBezTo>
                    <a:pt x="1509" y="303"/>
                    <a:pt x="1317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6;p63">
              <a:extLst>
                <a:ext uri="{FF2B5EF4-FFF2-40B4-BE49-F238E27FC236}">
                  <a16:creationId xmlns:a16="http://schemas.microsoft.com/office/drawing/2014/main" id="{BE148E00-6CFE-03D0-848B-D625336971F9}"/>
                </a:ext>
              </a:extLst>
            </p:cNvPr>
            <p:cNvSpPr/>
            <p:nvPr/>
          </p:nvSpPr>
          <p:spPr>
            <a:xfrm>
              <a:off x="2325640" y="3542179"/>
              <a:ext cx="149624" cy="190870"/>
            </a:xfrm>
            <a:custGeom>
              <a:avLst/>
              <a:gdLst/>
              <a:ahLst/>
              <a:cxnLst/>
              <a:rect l="l" t="t" r="r" b="b"/>
              <a:pathLst>
                <a:path w="1607" h="2050" extrusionOk="0">
                  <a:moveTo>
                    <a:pt x="717" y="96"/>
                  </a:moveTo>
                  <a:cubicBezTo>
                    <a:pt x="1037" y="96"/>
                    <a:pt x="1210" y="311"/>
                    <a:pt x="1238" y="360"/>
                  </a:cubicBezTo>
                  <a:cubicBezTo>
                    <a:pt x="1273" y="742"/>
                    <a:pt x="1454" y="1646"/>
                    <a:pt x="1488" y="1820"/>
                  </a:cubicBezTo>
                  <a:cubicBezTo>
                    <a:pt x="1351" y="1932"/>
                    <a:pt x="1189" y="1953"/>
                    <a:pt x="1086" y="1953"/>
                  </a:cubicBezTo>
                  <a:cubicBezTo>
                    <a:pt x="1022" y="1953"/>
                    <a:pt x="981" y="1945"/>
                    <a:pt x="981" y="1945"/>
                  </a:cubicBezTo>
                  <a:cubicBezTo>
                    <a:pt x="473" y="1841"/>
                    <a:pt x="161" y="1299"/>
                    <a:pt x="126" y="826"/>
                  </a:cubicBezTo>
                  <a:cubicBezTo>
                    <a:pt x="98" y="485"/>
                    <a:pt x="216" y="235"/>
                    <a:pt x="411" y="151"/>
                  </a:cubicBezTo>
                  <a:cubicBezTo>
                    <a:pt x="529" y="110"/>
                    <a:pt x="633" y="96"/>
                    <a:pt x="717" y="96"/>
                  </a:cubicBezTo>
                  <a:close/>
                  <a:moveTo>
                    <a:pt x="715" y="1"/>
                  </a:moveTo>
                  <a:cubicBezTo>
                    <a:pt x="614" y="1"/>
                    <a:pt x="501" y="20"/>
                    <a:pt x="376" y="68"/>
                  </a:cubicBezTo>
                  <a:cubicBezTo>
                    <a:pt x="133" y="151"/>
                    <a:pt x="1" y="450"/>
                    <a:pt x="28" y="833"/>
                  </a:cubicBezTo>
                  <a:cubicBezTo>
                    <a:pt x="63" y="1347"/>
                    <a:pt x="404" y="1924"/>
                    <a:pt x="960" y="2042"/>
                  </a:cubicBezTo>
                  <a:cubicBezTo>
                    <a:pt x="967" y="2042"/>
                    <a:pt x="1023" y="2049"/>
                    <a:pt x="1099" y="2049"/>
                  </a:cubicBezTo>
                  <a:cubicBezTo>
                    <a:pt x="1224" y="2049"/>
                    <a:pt x="1419" y="2022"/>
                    <a:pt x="1586" y="1883"/>
                  </a:cubicBezTo>
                  <a:cubicBezTo>
                    <a:pt x="1607" y="1876"/>
                    <a:pt x="1607" y="1855"/>
                    <a:pt x="1607" y="1841"/>
                  </a:cubicBezTo>
                  <a:cubicBezTo>
                    <a:pt x="1593" y="1834"/>
                    <a:pt x="1377" y="756"/>
                    <a:pt x="1342" y="353"/>
                  </a:cubicBezTo>
                  <a:cubicBezTo>
                    <a:pt x="1342" y="346"/>
                    <a:pt x="1336" y="339"/>
                    <a:pt x="1336" y="325"/>
                  </a:cubicBezTo>
                  <a:cubicBezTo>
                    <a:pt x="1336" y="320"/>
                    <a:pt x="112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7;p63">
              <a:extLst>
                <a:ext uri="{FF2B5EF4-FFF2-40B4-BE49-F238E27FC236}">
                  <a16:creationId xmlns:a16="http://schemas.microsoft.com/office/drawing/2014/main" id="{44908271-36BD-5226-1A27-1F152C90289A}"/>
                </a:ext>
              </a:extLst>
            </p:cNvPr>
            <p:cNvSpPr/>
            <p:nvPr/>
          </p:nvSpPr>
          <p:spPr>
            <a:xfrm>
              <a:off x="2370331" y="3595435"/>
              <a:ext cx="86776" cy="60613"/>
            </a:xfrm>
            <a:custGeom>
              <a:avLst/>
              <a:gdLst/>
              <a:ahLst/>
              <a:cxnLst/>
              <a:rect l="l" t="t" r="r" b="b"/>
              <a:pathLst>
                <a:path w="932" h="651" extrusionOk="0">
                  <a:moveTo>
                    <a:pt x="170" y="1"/>
                  </a:moveTo>
                  <a:cubicBezTo>
                    <a:pt x="87" y="1"/>
                    <a:pt x="33" y="17"/>
                    <a:pt x="28" y="17"/>
                  </a:cubicBezTo>
                  <a:cubicBezTo>
                    <a:pt x="7" y="24"/>
                    <a:pt x="0" y="31"/>
                    <a:pt x="7" y="52"/>
                  </a:cubicBezTo>
                  <a:cubicBezTo>
                    <a:pt x="17" y="62"/>
                    <a:pt x="24" y="72"/>
                    <a:pt x="31" y="72"/>
                  </a:cubicBezTo>
                  <a:cubicBezTo>
                    <a:pt x="35" y="72"/>
                    <a:pt x="38" y="70"/>
                    <a:pt x="42" y="66"/>
                  </a:cubicBezTo>
                  <a:cubicBezTo>
                    <a:pt x="46" y="66"/>
                    <a:pt x="89" y="54"/>
                    <a:pt x="155" y="54"/>
                  </a:cubicBezTo>
                  <a:cubicBezTo>
                    <a:pt x="319" y="54"/>
                    <a:pt x="629" y="127"/>
                    <a:pt x="876" y="636"/>
                  </a:cubicBezTo>
                  <a:cubicBezTo>
                    <a:pt x="890" y="643"/>
                    <a:pt x="897" y="650"/>
                    <a:pt x="904" y="650"/>
                  </a:cubicBezTo>
                  <a:lnTo>
                    <a:pt x="911" y="643"/>
                  </a:lnTo>
                  <a:cubicBezTo>
                    <a:pt x="925" y="636"/>
                    <a:pt x="932" y="622"/>
                    <a:pt x="925" y="608"/>
                  </a:cubicBezTo>
                  <a:cubicBezTo>
                    <a:pt x="730" y="219"/>
                    <a:pt x="508" y="80"/>
                    <a:pt x="341" y="24"/>
                  </a:cubicBezTo>
                  <a:cubicBezTo>
                    <a:pt x="277" y="6"/>
                    <a:pt x="219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8;p63">
              <a:extLst>
                <a:ext uri="{FF2B5EF4-FFF2-40B4-BE49-F238E27FC236}">
                  <a16:creationId xmlns:a16="http://schemas.microsoft.com/office/drawing/2014/main" id="{E0CD23B6-8FCA-34B6-92B3-FB91506DF710}"/>
                </a:ext>
              </a:extLst>
            </p:cNvPr>
            <p:cNvSpPr/>
            <p:nvPr/>
          </p:nvSpPr>
          <p:spPr>
            <a:xfrm>
              <a:off x="2398821" y="3617502"/>
              <a:ext cx="36312" cy="73462"/>
            </a:xfrm>
            <a:custGeom>
              <a:avLst/>
              <a:gdLst/>
              <a:ahLst/>
              <a:cxnLst/>
              <a:rect l="l" t="t" r="r" b="b"/>
              <a:pathLst>
                <a:path w="390" h="789" extrusionOk="0">
                  <a:moveTo>
                    <a:pt x="356" y="0"/>
                  </a:moveTo>
                  <a:cubicBezTo>
                    <a:pt x="353" y="0"/>
                    <a:pt x="350" y="1"/>
                    <a:pt x="348" y="3"/>
                  </a:cubicBezTo>
                  <a:cubicBezTo>
                    <a:pt x="334" y="3"/>
                    <a:pt x="70" y="142"/>
                    <a:pt x="28" y="385"/>
                  </a:cubicBezTo>
                  <a:cubicBezTo>
                    <a:pt x="0" y="517"/>
                    <a:pt x="42" y="649"/>
                    <a:pt x="146" y="775"/>
                  </a:cubicBezTo>
                  <a:cubicBezTo>
                    <a:pt x="146" y="788"/>
                    <a:pt x="153" y="788"/>
                    <a:pt x="167" y="788"/>
                  </a:cubicBezTo>
                  <a:cubicBezTo>
                    <a:pt x="167" y="788"/>
                    <a:pt x="174" y="788"/>
                    <a:pt x="202" y="775"/>
                  </a:cubicBezTo>
                  <a:cubicBezTo>
                    <a:pt x="209" y="768"/>
                    <a:pt x="209" y="754"/>
                    <a:pt x="202" y="740"/>
                  </a:cubicBezTo>
                  <a:cubicBezTo>
                    <a:pt x="105" y="622"/>
                    <a:pt x="63" y="510"/>
                    <a:pt x="84" y="392"/>
                  </a:cubicBezTo>
                  <a:cubicBezTo>
                    <a:pt x="125" y="191"/>
                    <a:pt x="376" y="45"/>
                    <a:pt x="376" y="45"/>
                  </a:cubicBezTo>
                  <a:cubicBezTo>
                    <a:pt x="383" y="38"/>
                    <a:pt x="390" y="24"/>
                    <a:pt x="383" y="17"/>
                  </a:cubicBezTo>
                  <a:cubicBezTo>
                    <a:pt x="378" y="7"/>
                    <a:pt x="365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9;p63">
              <a:extLst>
                <a:ext uri="{FF2B5EF4-FFF2-40B4-BE49-F238E27FC236}">
                  <a16:creationId xmlns:a16="http://schemas.microsoft.com/office/drawing/2014/main" id="{AFB40F98-065C-2A9C-ED98-718CE7B8B19A}"/>
                </a:ext>
              </a:extLst>
            </p:cNvPr>
            <p:cNvSpPr/>
            <p:nvPr/>
          </p:nvSpPr>
          <p:spPr>
            <a:xfrm>
              <a:off x="2436995" y="3151040"/>
              <a:ext cx="599519" cy="800352"/>
            </a:xfrm>
            <a:custGeom>
              <a:avLst/>
              <a:gdLst/>
              <a:ahLst/>
              <a:cxnLst/>
              <a:rect l="l" t="t" r="r" b="b"/>
              <a:pathLst>
                <a:path w="6439" h="8596" extrusionOk="0">
                  <a:moveTo>
                    <a:pt x="3150" y="0"/>
                  </a:moveTo>
                  <a:cubicBezTo>
                    <a:pt x="35" y="0"/>
                    <a:pt x="35" y="3164"/>
                    <a:pt x="35" y="3164"/>
                  </a:cubicBezTo>
                  <a:cubicBezTo>
                    <a:pt x="35" y="3164"/>
                    <a:pt x="0" y="5527"/>
                    <a:pt x="661" y="6869"/>
                  </a:cubicBezTo>
                  <a:cubicBezTo>
                    <a:pt x="1297" y="8154"/>
                    <a:pt x="2087" y="8595"/>
                    <a:pt x="3126" y="8595"/>
                  </a:cubicBezTo>
                  <a:cubicBezTo>
                    <a:pt x="3166" y="8595"/>
                    <a:pt x="3206" y="8595"/>
                    <a:pt x="3247" y="8593"/>
                  </a:cubicBezTo>
                  <a:cubicBezTo>
                    <a:pt x="4353" y="8558"/>
                    <a:pt x="5194" y="8009"/>
                    <a:pt x="5708" y="6980"/>
                  </a:cubicBezTo>
                  <a:cubicBezTo>
                    <a:pt x="6257" y="5882"/>
                    <a:pt x="6341" y="4033"/>
                    <a:pt x="6341" y="3150"/>
                  </a:cubicBezTo>
                  <a:cubicBezTo>
                    <a:pt x="6341" y="3150"/>
                    <a:pt x="6438" y="7"/>
                    <a:pt x="3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40;p63">
              <a:extLst>
                <a:ext uri="{FF2B5EF4-FFF2-40B4-BE49-F238E27FC236}">
                  <a16:creationId xmlns:a16="http://schemas.microsoft.com/office/drawing/2014/main" id="{6A003A8D-A1DF-574F-5EAD-313EF264B621}"/>
                </a:ext>
              </a:extLst>
            </p:cNvPr>
            <p:cNvSpPr/>
            <p:nvPr/>
          </p:nvSpPr>
          <p:spPr>
            <a:xfrm>
              <a:off x="2433084" y="3147129"/>
              <a:ext cx="600823" cy="809849"/>
            </a:xfrm>
            <a:custGeom>
              <a:avLst/>
              <a:gdLst/>
              <a:ahLst/>
              <a:cxnLst/>
              <a:rect l="l" t="t" r="r" b="b"/>
              <a:pathLst>
                <a:path w="6453" h="8698" extrusionOk="0">
                  <a:moveTo>
                    <a:pt x="3199" y="98"/>
                  </a:moveTo>
                  <a:cubicBezTo>
                    <a:pt x="4179" y="98"/>
                    <a:pt x="4944" y="383"/>
                    <a:pt x="5493" y="946"/>
                  </a:cubicBezTo>
                  <a:cubicBezTo>
                    <a:pt x="6362" y="1850"/>
                    <a:pt x="6334" y="3178"/>
                    <a:pt x="6334" y="3199"/>
                  </a:cubicBezTo>
                  <a:cubicBezTo>
                    <a:pt x="6334" y="3790"/>
                    <a:pt x="6293" y="5834"/>
                    <a:pt x="5709" y="7001"/>
                  </a:cubicBezTo>
                  <a:cubicBezTo>
                    <a:pt x="5215" y="8010"/>
                    <a:pt x="4381" y="8559"/>
                    <a:pt x="3289" y="8594"/>
                  </a:cubicBezTo>
                  <a:cubicBezTo>
                    <a:pt x="3252" y="8595"/>
                    <a:pt x="3216" y="8595"/>
                    <a:pt x="3180" y="8595"/>
                  </a:cubicBezTo>
                  <a:cubicBezTo>
                    <a:pt x="2073" y="8595"/>
                    <a:pt x="1337" y="8075"/>
                    <a:pt x="745" y="6890"/>
                  </a:cubicBezTo>
                  <a:cubicBezTo>
                    <a:pt x="91" y="5576"/>
                    <a:pt x="119" y="3233"/>
                    <a:pt x="119" y="3206"/>
                  </a:cubicBezTo>
                  <a:cubicBezTo>
                    <a:pt x="119" y="3171"/>
                    <a:pt x="154" y="98"/>
                    <a:pt x="3199" y="98"/>
                  </a:cubicBezTo>
                  <a:close/>
                  <a:moveTo>
                    <a:pt x="3199" y="1"/>
                  </a:moveTo>
                  <a:cubicBezTo>
                    <a:pt x="56" y="1"/>
                    <a:pt x="22" y="3171"/>
                    <a:pt x="22" y="3206"/>
                  </a:cubicBezTo>
                  <a:cubicBezTo>
                    <a:pt x="22" y="3233"/>
                    <a:pt x="1" y="5604"/>
                    <a:pt x="661" y="6932"/>
                  </a:cubicBezTo>
                  <a:cubicBezTo>
                    <a:pt x="1266" y="8169"/>
                    <a:pt x="2024" y="8698"/>
                    <a:pt x="3178" y="8698"/>
                  </a:cubicBezTo>
                  <a:cubicBezTo>
                    <a:pt x="3213" y="8698"/>
                    <a:pt x="3254" y="8698"/>
                    <a:pt x="3303" y="8677"/>
                  </a:cubicBezTo>
                  <a:cubicBezTo>
                    <a:pt x="4422" y="8656"/>
                    <a:pt x="5291" y="8079"/>
                    <a:pt x="5806" y="7036"/>
                  </a:cubicBezTo>
                  <a:cubicBezTo>
                    <a:pt x="6397" y="5847"/>
                    <a:pt x="6439" y="3790"/>
                    <a:pt x="6439" y="3185"/>
                  </a:cubicBezTo>
                  <a:cubicBezTo>
                    <a:pt x="6439" y="3143"/>
                    <a:pt x="6452" y="1787"/>
                    <a:pt x="5563" y="870"/>
                  </a:cubicBezTo>
                  <a:cubicBezTo>
                    <a:pt x="5006" y="293"/>
                    <a:pt x="4207" y="1"/>
                    <a:pt x="3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41;p63">
              <a:extLst>
                <a:ext uri="{FF2B5EF4-FFF2-40B4-BE49-F238E27FC236}">
                  <a16:creationId xmlns:a16="http://schemas.microsoft.com/office/drawing/2014/main" id="{A5BDF8CE-7C63-67F8-5AE2-DCE75D4ECFFD}"/>
                </a:ext>
              </a:extLst>
            </p:cNvPr>
            <p:cNvSpPr/>
            <p:nvPr/>
          </p:nvSpPr>
          <p:spPr>
            <a:xfrm>
              <a:off x="2712774" y="3476632"/>
              <a:ext cx="50557" cy="207630"/>
            </a:xfrm>
            <a:custGeom>
              <a:avLst/>
              <a:gdLst/>
              <a:ahLst/>
              <a:cxnLst/>
              <a:rect l="l" t="t" r="r" b="b"/>
              <a:pathLst>
                <a:path w="543" h="2230" extrusionOk="0">
                  <a:moveTo>
                    <a:pt x="0" y="0"/>
                  </a:moveTo>
                  <a:lnTo>
                    <a:pt x="0" y="2003"/>
                  </a:lnTo>
                  <a:cubicBezTo>
                    <a:pt x="0" y="2037"/>
                    <a:pt x="7" y="2065"/>
                    <a:pt x="21" y="2093"/>
                  </a:cubicBezTo>
                  <a:cubicBezTo>
                    <a:pt x="56" y="2181"/>
                    <a:pt x="147" y="2230"/>
                    <a:pt x="245" y="2230"/>
                  </a:cubicBezTo>
                  <a:cubicBezTo>
                    <a:pt x="263" y="2230"/>
                    <a:pt x="281" y="2228"/>
                    <a:pt x="299" y="2225"/>
                  </a:cubicBezTo>
                  <a:lnTo>
                    <a:pt x="542" y="2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2;p63">
              <a:extLst>
                <a:ext uri="{FF2B5EF4-FFF2-40B4-BE49-F238E27FC236}">
                  <a16:creationId xmlns:a16="http://schemas.microsoft.com/office/drawing/2014/main" id="{21936B21-00A0-3066-7BE1-8C31FA420797}"/>
                </a:ext>
              </a:extLst>
            </p:cNvPr>
            <p:cNvSpPr/>
            <p:nvPr/>
          </p:nvSpPr>
          <p:spPr>
            <a:xfrm>
              <a:off x="2709516" y="3473373"/>
              <a:ext cx="57727" cy="214985"/>
            </a:xfrm>
            <a:custGeom>
              <a:avLst/>
              <a:gdLst/>
              <a:ahLst/>
              <a:cxnLst/>
              <a:rect l="l" t="t" r="r" b="b"/>
              <a:pathLst>
                <a:path w="620" h="2309" extrusionOk="0">
                  <a:moveTo>
                    <a:pt x="35" y="1"/>
                  </a:moveTo>
                  <a:cubicBezTo>
                    <a:pt x="21" y="1"/>
                    <a:pt x="0" y="14"/>
                    <a:pt x="0" y="35"/>
                  </a:cubicBezTo>
                  <a:lnTo>
                    <a:pt x="0" y="2038"/>
                  </a:lnTo>
                  <a:cubicBezTo>
                    <a:pt x="0" y="2072"/>
                    <a:pt x="7" y="2107"/>
                    <a:pt x="21" y="2142"/>
                  </a:cubicBezTo>
                  <a:cubicBezTo>
                    <a:pt x="63" y="2246"/>
                    <a:pt x="160" y="2309"/>
                    <a:pt x="271" y="2309"/>
                  </a:cubicBezTo>
                  <a:cubicBezTo>
                    <a:pt x="299" y="2309"/>
                    <a:pt x="320" y="2302"/>
                    <a:pt x="341" y="2302"/>
                  </a:cubicBezTo>
                  <a:lnTo>
                    <a:pt x="584" y="2239"/>
                  </a:lnTo>
                  <a:cubicBezTo>
                    <a:pt x="598" y="2232"/>
                    <a:pt x="619" y="2211"/>
                    <a:pt x="612" y="2197"/>
                  </a:cubicBezTo>
                  <a:cubicBezTo>
                    <a:pt x="601" y="2180"/>
                    <a:pt x="589" y="2168"/>
                    <a:pt x="574" y="2168"/>
                  </a:cubicBezTo>
                  <a:cubicBezTo>
                    <a:pt x="571" y="2168"/>
                    <a:pt x="567" y="2168"/>
                    <a:pt x="563" y="2170"/>
                  </a:cubicBezTo>
                  <a:lnTo>
                    <a:pt x="320" y="2232"/>
                  </a:lnTo>
                  <a:cubicBezTo>
                    <a:pt x="304" y="2237"/>
                    <a:pt x="287" y="2239"/>
                    <a:pt x="271" y="2239"/>
                  </a:cubicBezTo>
                  <a:cubicBezTo>
                    <a:pt x="193" y="2239"/>
                    <a:pt x="114" y="2190"/>
                    <a:pt x="91" y="2121"/>
                  </a:cubicBezTo>
                  <a:cubicBezTo>
                    <a:pt x="77" y="2093"/>
                    <a:pt x="70" y="2065"/>
                    <a:pt x="70" y="2038"/>
                  </a:cubicBezTo>
                  <a:lnTo>
                    <a:pt x="70" y="35"/>
                  </a:lnTo>
                  <a:cubicBezTo>
                    <a:pt x="70" y="14"/>
                    <a:pt x="56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3;p63">
              <a:extLst>
                <a:ext uri="{FF2B5EF4-FFF2-40B4-BE49-F238E27FC236}">
                  <a16:creationId xmlns:a16="http://schemas.microsoft.com/office/drawing/2014/main" id="{AD5F01D1-65DB-F172-8723-8D11187CF461}"/>
                </a:ext>
              </a:extLst>
            </p:cNvPr>
            <p:cNvSpPr/>
            <p:nvPr/>
          </p:nvSpPr>
          <p:spPr>
            <a:xfrm>
              <a:off x="2573581" y="3529702"/>
              <a:ext cx="45436" cy="45436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0"/>
                  </a:moveTo>
                  <a:cubicBezTo>
                    <a:pt x="112" y="0"/>
                    <a:pt x="0" y="112"/>
                    <a:pt x="0" y="244"/>
                  </a:cubicBezTo>
                  <a:cubicBezTo>
                    <a:pt x="0" y="376"/>
                    <a:pt x="112" y="487"/>
                    <a:pt x="244" y="487"/>
                  </a:cubicBezTo>
                  <a:cubicBezTo>
                    <a:pt x="376" y="487"/>
                    <a:pt x="487" y="376"/>
                    <a:pt x="487" y="244"/>
                  </a:cubicBezTo>
                  <a:cubicBezTo>
                    <a:pt x="487" y="112"/>
                    <a:pt x="37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4;p63">
              <a:extLst>
                <a:ext uri="{FF2B5EF4-FFF2-40B4-BE49-F238E27FC236}">
                  <a16:creationId xmlns:a16="http://schemas.microsoft.com/office/drawing/2014/main" id="{8426531E-FBE9-58CD-3756-7341615B416D}"/>
                </a:ext>
              </a:extLst>
            </p:cNvPr>
            <p:cNvSpPr/>
            <p:nvPr/>
          </p:nvSpPr>
          <p:spPr>
            <a:xfrm>
              <a:off x="2831857" y="3529702"/>
              <a:ext cx="45343" cy="45436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44" y="0"/>
                  </a:moveTo>
                  <a:cubicBezTo>
                    <a:pt x="105" y="0"/>
                    <a:pt x="0" y="112"/>
                    <a:pt x="0" y="244"/>
                  </a:cubicBezTo>
                  <a:cubicBezTo>
                    <a:pt x="0" y="383"/>
                    <a:pt x="112" y="487"/>
                    <a:pt x="244" y="487"/>
                  </a:cubicBezTo>
                  <a:cubicBezTo>
                    <a:pt x="383" y="487"/>
                    <a:pt x="487" y="376"/>
                    <a:pt x="487" y="244"/>
                  </a:cubicBezTo>
                  <a:cubicBezTo>
                    <a:pt x="487" y="112"/>
                    <a:pt x="383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5;p63">
              <a:extLst>
                <a:ext uri="{FF2B5EF4-FFF2-40B4-BE49-F238E27FC236}">
                  <a16:creationId xmlns:a16="http://schemas.microsoft.com/office/drawing/2014/main" id="{E1096546-8E8A-D873-522E-A56E6BE3CA2B}"/>
                </a:ext>
              </a:extLst>
            </p:cNvPr>
            <p:cNvSpPr/>
            <p:nvPr/>
          </p:nvSpPr>
          <p:spPr>
            <a:xfrm>
              <a:off x="2579354" y="3574766"/>
              <a:ext cx="60985" cy="41154"/>
            </a:xfrm>
            <a:custGeom>
              <a:avLst/>
              <a:gdLst/>
              <a:ahLst/>
              <a:cxnLst/>
              <a:rect l="l" t="t" r="r" b="b"/>
              <a:pathLst>
                <a:path w="655" h="442" extrusionOk="0">
                  <a:moveTo>
                    <a:pt x="627" y="0"/>
                  </a:moveTo>
                  <a:cubicBezTo>
                    <a:pt x="624" y="0"/>
                    <a:pt x="622" y="1"/>
                    <a:pt x="620" y="3"/>
                  </a:cubicBezTo>
                  <a:lnTo>
                    <a:pt x="15" y="406"/>
                  </a:lnTo>
                  <a:cubicBezTo>
                    <a:pt x="8" y="406"/>
                    <a:pt x="1" y="420"/>
                    <a:pt x="8" y="427"/>
                  </a:cubicBezTo>
                  <a:cubicBezTo>
                    <a:pt x="8" y="441"/>
                    <a:pt x="15" y="441"/>
                    <a:pt x="22" y="441"/>
                  </a:cubicBezTo>
                  <a:lnTo>
                    <a:pt x="36" y="441"/>
                  </a:lnTo>
                  <a:lnTo>
                    <a:pt x="634" y="38"/>
                  </a:lnTo>
                  <a:cubicBezTo>
                    <a:pt x="641" y="38"/>
                    <a:pt x="654" y="24"/>
                    <a:pt x="641" y="10"/>
                  </a:cubicBezTo>
                  <a:cubicBezTo>
                    <a:pt x="641" y="5"/>
                    <a:pt x="634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6;p63">
              <a:extLst>
                <a:ext uri="{FF2B5EF4-FFF2-40B4-BE49-F238E27FC236}">
                  <a16:creationId xmlns:a16="http://schemas.microsoft.com/office/drawing/2014/main" id="{320E1EB1-68C9-27AC-8042-891A013A7C0A}"/>
                </a:ext>
              </a:extLst>
            </p:cNvPr>
            <p:cNvSpPr/>
            <p:nvPr/>
          </p:nvSpPr>
          <p:spPr>
            <a:xfrm>
              <a:off x="2817612" y="3575790"/>
              <a:ext cx="53816" cy="40688"/>
            </a:xfrm>
            <a:custGeom>
              <a:avLst/>
              <a:gdLst/>
              <a:ahLst/>
              <a:cxnLst/>
              <a:rect l="l" t="t" r="r" b="b"/>
              <a:pathLst>
                <a:path w="578" h="437" extrusionOk="0">
                  <a:moveTo>
                    <a:pt x="25" y="1"/>
                  </a:moveTo>
                  <a:cubicBezTo>
                    <a:pt x="21" y="1"/>
                    <a:pt x="18" y="2"/>
                    <a:pt x="14" y="6"/>
                  </a:cubicBezTo>
                  <a:cubicBezTo>
                    <a:pt x="0" y="20"/>
                    <a:pt x="0" y="27"/>
                    <a:pt x="14" y="34"/>
                  </a:cubicBezTo>
                  <a:lnTo>
                    <a:pt x="543" y="437"/>
                  </a:lnTo>
                  <a:lnTo>
                    <a:pt x="550" y="437"/>
                  </a:lnTo>
                  <a:cubicBezTo>
                    <a:pt x="550" y="437"/>
                    <a:pt x="556" y="434"/>
                    <a:pt x="562" y="434"/>
                  </a:cubicBezTo>
                  <a:cubicBezTo>
                    <a:pt x="565" y="434"/>
                    <a:pt x="568" y="435"/>
                    <a:pt x="570" y="437"/>
                  </a:cubicBezTo>
                  <a:cubicBezTo>
                    <a:pt x="577" y="423"/>
                    <a:pt x="577" y="416"/>
                    <a:pt x="570" y="409"/>
                  </a:cubicBezTo>
                  <a:lnTo>
                    <a:pt x="35" y="6"/>
                  </a:lnTo>
                  <a:cubicBezTo>
                    <a:pt x="32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7;p63">
              <a:extLst>
                <a:ext uri="{FF2B5EF4-FFF2-40B4-BE49-F238E27FC236}">
                  <a16:creationId xmlns:a16="http://schemas.microsoft.com/office/drawing/2014/main" id="{728C8F45-3CC8-EC14-2E2D-5AB748E2B4C4}"/>
                </a:ext>
              </a:extLst>
            </p:cNvPr>
            <p:cNvSpPr/>
            <p:nvPr/>
          </p:nvSpPr>
          <p:spPr>
            <a:xfrm>
              <a:off x="2635031" y="3723270"/>
              <a:ext cx="197574" cy="20111"/>
            </a:xfrm>
            <a:custGeom>
              <a:avLst/>
              <a:gdLst/>
              <a:ahLst/>
              <a:cxnLst/>
              <a:rect l="l" t="t" r="r" b="b"/>
              <a:pathLst>
                <a:path w="2122" h="216" extrusionOk="0">
                  <a:moveTo>
                    <a:pt x="1" y="0"/>
                  </a:moveTo>
                  <a:cubicBezTo>
                    <a:pt x="1" y="0"/>
                    <a:pt x="279" y="216"/>
                    <a:pt x="1030" y="216"/>
                  </a:cubicBezTo>
                  <a:cubicBezTo>
                    <a:pt x="1704" y="216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8;p63">
              <a:extLst>
                <a:ext uri="{FF2B5EF4-FFF2-40B4-BE49-F238E27FC236}">
                  <a16:creationId xmlns:a16="http://schemas.microsoft.com/office/drawing/2014/main" id="{C081E535-C0BA-A48E-7F41-C0025E40B74A}"/>
                </a:ext>
              </a:extLst>
            </p:cNvPr>
            <p:cNvSpPr/>
            <p:nvPr/>
          </p:nvSpPr>
          <p:spPr>
            <a:xfrm>
              <a:off x="2631214" y="3719080"/>
              <a:ext cx="204650" cy="27560"/>
            </a:xfrm>
            <a:custGeom>
              <a:avLst/>
              <a:gdLst/>
              <a:ahLst/>
              <a:cxnLst/>
              <a:rect l="l" t="t" r="r" b="b"/>
              <a:pathLst>
                <a:path w="2198" h="296" extrusionOk="0">
                  <a:moveTo>
                    <a:pt x="33" y="1"/>
                  </a:moveTo>
                  <a:cubicBezTo>
                    <a:pt x="21" y="1"/>
                    <a:pt x="11" y="6"/>
                    <a:pt x="7" y="17"/>
                  </a:cubicBezTo>
                  <a:cubicBezTo>
                    <a:pt x="0" y="38"/>
                    <a:pt x="0" y="59"/>
                    <a:pt x="14" y="73"/>
                  </a:cubicBezTo>
                  <a:cubicBezTo>
                    <a:pt x="28" y="80"/>
                    <a:pt x="313" y="295"/>
                    <a:pt x="1057" y="295"/>
                  </a:cubicBezTo>
                  <a:cubicBezTo>
                    <a:pt x="1738" y="295"/>
                    <a:pt x="2155" y="87"/>
                    <a:pt x="2169" y="80"/>
                  </a:cubicBezTo>
                  <a:cubicBezTo>
                    <a:pt x="2190" y="59"/>
                    <a:pt x="2197" y="45"/>
                    <a:pt x="2190" y="24"/>
                  </a:cubicBezTo>
                  <a:cubicBezTo>
                    <a:pt x="2175" y="14"/>
                    <a:pt x="2164" y="5"/>
                    <a:pt x="2151" y="5"/>
                  </a:cubicBezTo>
                  <a:cubicBezTo>
                    <a:pt x="2146" y="5"/>
                    <a:pt x="2141" y="6"/>
                    <a:pt x="2134" y="10"/>
                  </a:cubicBezTo>
                  <a:cubicBezTo>
                    <a:pt x="2134" y="10"/>
                    <a:pt x="1717" y="219"/>
                    <a:pt x="1057" y="219"/>
                  </a:cubicBezTo>
                  <a:cubicBezTo>
                    <a:pt x="348" y="219"/>
                    <a:pt x="63" y="10"/>
                    <a:pt x="63" y="10"/>
                  </a:cubicBezTo>
                  <a:cubicBezTo>
                    <a:pt x="53" y="4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49;p63">
              <a:extLst>
                <a:ext uri="{FF2B5EF4-FFF2-40B4-BE49-F238E27FC236}">
                  <a16:creationId xmlns:a16="http://schemas.microsoft.com/office/drawing/2014/main" id="{C7D8A73F-C98E-1CEB-8A5E-4F7D115A4F00}"/>
                </a:ext>
              </a:extLst>
            </p:cNvPr>
            <p:cNvSpPr/>
            <p:nvPr/>
          </p:nvSpPr>
          <p:spPr>
            <a:xfrm>
              <a:off x="2703650" y="3767030"/>
              <a:ext cx="61637" cy="17784"/>
            </a:xfrm>
            <a:custGeom>
              <a:avLst/>
              <a:gdLst/>
              <a:ahLst/>
              <a:cxnLst/>
              <a:rect l="l" t="t" r="r" b="b"/>
              <a:pathLst>
                <a:path w="662" h="191" extrusionOk="0">
                  <a:moveTo>
                    <a:pt x="637" y="0"/>
                  </a:moveTo>
                  <a:cubicBezTo>
                    <a:pt x="634" y="0"/>
                    <a:pt x="630" y="1"/>
                    <a:pt x="626" y="3"/>
                  </a:cubicBezTo>
                  <a:cubicBezTo>
                    <a:pt x="376" y="121"/>
                    <a:pt x="22" y="149"/>
                    <a:pt x="22" y="149"/>
                  </a:cubicBezTo>
                  <a:cubicBezTo>
                    <a:pt x="15" y="156"/>
                    <a:pt x="1" y="163"/>
                    <a:pt x="1" y="170"/>
                  </a:cubicBezTo>
                  <a:cubicBezTo>
                    <a:pt x="1" y="177"/>
                    <a:pt x="8" y="191"/>
                    <a:pt x="22" y="191"/>
                  </a:cubicBezTo>
                  <a:cubicBezTo>
                    <a:pt x="36" y="191"/>
                    <a:pt x="383" y="170"/>
                    <a:pt x="647" y="45"/>
                  </a:cubicBezTo>
                  <a:cubicBezTo>
                    <a:pt x="654" y="45"/>
                    <a:pt x="661" y="24"/>
                    <a:pt x="654" y="17"/>
                  </a:cubicBezTo>
                  <a:cubicBezTo>
                    <a:pt x="654" y="7"/>
                    <a:pt x="647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50;p63">
              <a:extLst>
                <a:ext uri="{FF2B5EF4-FFF2-40B4-BE49-F238E27FC236}">
                  <a16:creationId xmlns:a16="http://schemas.microsoft.com/office/drawing/2014/main" id="{59ED4E11-735E-28EE-FE12-7D09DDF8060E}"/>
                </a:ext>
              </a:extLst>
            </p:cNvPr>
            <p:cNvSpPr/>
            <p:nvPr/>
          </p:nvSpPr>
          <p:spPr>
            <a:xfrm>
              <a:off x="2780742" y="3429520"/>
              <a:ext cx="178022" cy="73089"/>
            </a:xfrm>
            <a:custGeom>
              <a:avLst/>
              <a:gdLst/>
              <a:ahLst/>
              <a:cxnLst/>
              <a:rect l="l" t="t" r="r" b="b"/>
              <a:pathLst>
                <a:path w="1912" h="785" extrusionOk="0">
                  <a:moveTo>
                    <a:pt x="654" y="1"/>
                  </a:moveTo>
                  <a:cubicBezTo>
                    <a:pt x="174" y="1"/>
                    <a:pt x="0" y="284"/>
                    <a:pt x="0" y="284"/>
                  </a:cubicBezTo>
                  <a:lnTo>
                    <a:pt x="1912" y="784"/>
                  </a:lnTo>
                  <a:cubicBezTo>
                    <a:pt x="1912" y="784"/>
                    <a:pt x="1829" y="242"/>
                    <a:pt x="1043" y="54"/>
                  </a:cubicBezTo>
                  <a:cubicBezTo>
                    <a:pt x="895" y="16"/>
                    <a:pt x="766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51;p63">
              <a:extLst>
                <a:ext uri="{FF2B5EF4-FFF2-40B4-BE49-F238E27FC236}">
                  <a16:creationId xmlns:a16="http://schemas.microsoft.com/office/drawing/2014/main" id="{3587D7FF-8546-698F-DC11-A8FCC6A001AC}"/>
                </a:ext>
              </a:extLst>
            </p:cNvPr>
            <p:cNvSpPr/>
            <p:nvPr/>
          </p:nvSpPr>
          <p:spPr>
            <a:xfrm>
              <a:off x="2492672" y="3429520"/>
              <a:ext cx="178115" cy="73089"/>
            </a:xfrm>
            <a:custGeom>
              <a:avLst/>
              <a:gdLst/>
              <a:ahLst/>
              <a:cxnLst/>
              <a:rect l="l" t="t" r="r" b="b"/>
              <a:pathLst>
                <a:path w="1913" h="785" extrusionOk="0">
                  <a:moveTo>
                    <a:pt x="1258" y="1"/>
                  </a:moveTo>
                  <a:cubicBezTo>
                    <a:pt x="1146" y="1"/>
                    <a:pt x="1017" y="16"/>
                    <a:pt x="869" y="54"/>
                  </a:cubicBezTo>
                  <a:cubicBezTo>
                    <a:pt x="84" y="242"/>
                    <a:pt x="0" y="784"/>
                    <a:pt x="0" y="784"/>
                  </a:cubicBezTo>
                  <a:lnTo>
                    <a:pt x="1912" y="284"/>
                  </a:lnTo>
                  <a:cubicBezTo>
                    <a:pt x="1912" y="284"/>
                    <a:pt x="1739" y="1"/>
                    <a:pt x="1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52;p63">
              <a:extLst>
                <a:ext uri="{FF2B5EF4-FFF2-40B4-BE49-F238E27FC236}">
                  <a16:creationId xmlns:a16="http://schemas.microsoft.com/office/drawing/2014/main" id="{20B75520-5244-2CED-5369-EB4D34FEF512}"/>
                </a:ext>
              </a:extLst>
            </p:cNvPr>
            <p:cNvSpPr/>
            <p:nvPr/>
          </p:nvSpPr>
          <p:spPr>
            <a:xfrm>
              <a:off x="2389697" y="3123201"/>
              <a:ext cx="206606" cy="442819"/>
            </a:xfrm>
            <a:custGeom>
              <a:avLst/>
              <a:gdLst/>
              <a:ahLst/>
              <a:cxnLst/>
              <a:rect l="l" t="t" r="r" b="b"/>
              <a:pathLst>
                <a:path w="2219" h="4756" extrusionOk="0">
                  <a:moveTo>
                    <a:pt x="1659" y="1"/>
                  </a:moveTo>
                  <a:cubicBezTo>
                    <a:pt x="906" y="1"/>
                    <a:pt x="341" y="945"/>
                    <a:pt x="133" y="1405"/>
                  </a:cubicBezTo>
                  <a:cubicBezTo>
                    <a:pt x="36" y="1606"/>
                    <a:pt x="1" y="1836"/>
                    <a:pt x="36" y="2065"/>
                  </a:cubicBezTo>
                  <a:lnTo>
                    <a:pt x="536" y="4756"/>
                  </a:lnTo>
                  <a:lnTo>
                    <a:pt x="592" y="2899"/>
                  </a:lnTo>
                  <a:cubicBezTo>
                    <a:pt x="1065" y="1384"/>
                    <a:pt x="2219" y="1154"/>
                    <a:pt x="2219" y="1154"/>
                  </a:cubicBezTo>
                  <a:lnTo>
                    <a:pt x="1975" y="56"/>
                  </a:lnTo>
                  <a:cubicBezTo>
                    <a:pt x="1867" y="18"/>
                    <a:pt x="1761" y="1"/>
                    <a:pt x="1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53;p63">
              <a:extLst>
                <a:ext uri="{FF2B5EF4-FFF2-40B4-BE49-F238E27FC236}">
                  <a16:creationId xmlns:a16="http://schemas.microsoft.com/office/drawing/2014/main" id="{8EEDD1C9-51CF-A3E2-1D88-A37B0F2212CE}"/>
                </a:ext>
              </a:extLst>
            </p:cNvPr>
            <p:cNvSpPr/>
            <p:nvPr/>
          </p:nvSpPr>
          <p:spPr>
            <a:xfrm>
              <a:off x="2421446" y="3129439"/>
              <a:ext cx="629965" cy="299341"/>
            </a:xfrm>
            <a:custGeom>
              <a:avLst/>
              <a:gdLst/>
              <a:ahLst/>
              <a:cxnLst/>
              <a:rect l="l" t="t" r="r" b="b"/>
              <a:pathLst>
                <a:path w="6766" h="3215" extrusionOk="0">
                  <a:moveTo>
                    <a:pt x="4139" y="1"/>
                  </a:moveTo>
                  <a:cubicBezTo>
                    <a:pt x="2683" y="1"/>
                    <a:pt x="1544" y="601"/>
                    <a:pt x="1544" y="601"/>
                  </a:cubicBezTo>
                  <a:lnTo>
                    <a:pt x="1189" y="865"/>
                  </a:lnTo>
                  <a:cubicBezTo>
                    <a:pt x="1189" y="865"/>
                    <a:pt x="1252" y="935"/>
                    <a:pt x="1363" y="1053"/>
                  </a:cubicBezTo>
                  <a:cubicBezTo>
                    <a:pt x="1" y="1178"/>
                    <a:pt x="202" y="3215"/>
                    <a:pt x="202" y="3215"/>
                  </a:cubicBezTo>
                  <a:cubicBezTo>
                    <a:pt x="1023" y="2582"/>
                    <a:pt x="1523" y="1804"/>
                    <a:pt x="1739" y="1379"/>
                  </a:cubicBezTo>
                  <a:cubicBezTo>
                    <a:pt x="2483" y="1995"/>
                    <a:pt x="3988" y="2917"/>
                    <a:pt x="6253" y="2917"/>
                  </a:cubicBezTo>
                  <a:cubicBezTo>
                    <a:pt x="6419" y="2917"/>
                    <a:pt x="6590" y="2912"/>
                    <a:pt x="6765" y="2902"/>
                  </a:cubicBezTo>
                  <a:cubicBezTo>
                    <a:pt x="6765" y="2902"/>
                    <a:pt x="6404" y="225"/>
                    <a:pt x="4693" y="31"/>
                  </a:cubicBezTo>
                  <a:cubicBezTo>
                    <a:pt x="4505" y="10"/>
                    <a:pt x="4320" y="1"/>
                    <a:pt x="4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3C9B56-FEB8-BCE0-0EBF-11B83AE81FE0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AD4AB5-FDCB-1677-4453-6DC9311F7171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43657F-C011-A322-2D98-6BC7B6C33891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25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789D77-F1F6-525B-5737-A171E1FD4789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6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3620E5C5-4D86-D2C2-1E14-619FE7D893E8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7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0EDF96C-CD0D-119F-9209-50034E78EE58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8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D6771BA-ADE2-E185-14ED-CBDBAB881822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2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6EA6A7E4-497E-3789-9BB3-AD9A75876654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9929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1D2BF-94F8-3A8E-097A-E24FBB504919}"/>
                  </a:ext>
                </a:extLst>
              </p:cNvPr>
              <p:cNvSpPr txBox="1"/>
              <p:nvPr/>
            </p:nvSpPr>
            <p:spPr>
              <a:xfrm>
                <a:off x="2180800" y="2792648"/>
                <a:ext cx="13123694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</a:t>
                </a:r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itik setimbang </a:t>
                </a:r>
                <a:r>
                  <a:rPr lang="id-ID" sz="36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yaitu suatu kondisi ketika </a:t>
                </a:r>
                <a:r>
                  <a:rPr lang="id-ID" sz="36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terjadi penyebaran </a:t>
                </a:r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 pertusis dengan manusia konstan. </a:t>
                </a: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Keadaan ini terjadi ketika terdapat manusia yang terinfeksi pertusis. Oleh karena itu dapat dinyatakan bahwa proporsi populasi manusia yang terinfeksi pertusis tidak sama dengan nol (</a:t>
                </a:r>
                <a14:m>
                  <m:oMath xmlns:m="http://schemas.openxmlformats.org/officeDocument/2006/math"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). </a:t>
                </a: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1D2BF-94F8-3A8E-097A-E24FBB504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800" y="2792648"/>
                <a:ext cx="13123694" cy="4524315"/>
              </a:xfrm>
              <a:prstGeom prst="rect">
                <a:avLst/>
              </a:prstGeom>
              <a:blipFill>
                <a:blip r:embed="rId4"/>
                <a:stretch>
                  <a:fillRect l="-1440" t="-2022" r="-1393" b="-458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473695" y="5614781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3038285" y="6947027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13996315" y="7362590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98FD67E2-AB74-5726-FB2C-C845FA2B607B}"/>
              </a:ext>
            </a:extLst>
          </p:cNvPr>
          <p:cNvGrpSpPr/>
          <p:nvPr/>
        </p:nvGrpSpPr>
        <p:grpSpPr>
          <a:xfrm>
            <a:off x="16611600" y="1028700"/>
            <a:ext cx="660594" cy="660594"/>
            <a:chOff x="0" y="0"/>
            <a:chExt cx="6350000" cy="6350000"/>
          </a:xfrm>
        </p:grpSpPr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98789A5E-ABD9-C180-AB9D-846D2125D85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C45B7A-7018-09FC-F01C-F66114A1BF4B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0474A5-975C-14E6-05EF-7F3423FC5EEA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27AF64-18D3-2274-4C3B-586CDD66522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457D976-ED89-F8B0-6AE6-7CF23A95C6D1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8AD56E3B-7F64-E1FA-316C-32C7D4CB1E45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939CCEF-1761-1895-1B62-2048887D0A5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E1EB9AE-6FAB-90DA-EC94-6B70584AA87F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BEA0F4C-2E5E-0D1A-A08F-401613B697B6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3038285" y="6947027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0F8C8D-7D95-389F-E891-A31400991B30}"/>
                  </a:ext>
                </a:extLst>
              </p:cNvPr>
              <p:cNvSpPr txBox="1"/>
              <p:nvPr/>
            </p:nvSpPr>
            <p:spPr>
              <a:xfrm>
                <a:off x="1335086" y="2545289"/>
                <a:ext cx="14980565" cy="6432530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Misalkan titik setimbang </a:t>
                </a:r>
                <a:r>
                  <a:rPr lang="id-ID" sz="3600" b="1" dirty="0"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 dari model matematika penyebaran penyakit pertusis dengan manusia konstan dinyatakan dalam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36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d-ID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endParaRPr lang="en-US" sz="36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6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:r>
                  <a:rPr lang="en-US" sz="3600" dirty="0" err="1">
                    <a:latin typeface="Poppins Light Bold" panose="020B0604020202020204" charset="0"/>
                    <a:cs typeface="Poppins Light Bold" panose="020B0604020202020204" charset="0"/>
                  </a:rPr>
                  <a:t>Sehingga</a:t>
                </a:r>
                <a:r>
                  <a:rPr lang="en-US" sz="3600" dirty="0">
                    <a:latin typeface="Poppins Light Bold" panose="020B0604020202020204" charset="0"/>
                    <a:cs typeface="Poppins Light Bold" panose="020B0604020202020204" charset="0"/>
                  </a:rPr>
                  <a:t> s</a:t>
                </a:r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istem persamaan</a:t>
                </a:r>
                <a:r>
                  <a:rPr lang="en-US" sz="36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menjadi :</a:t>
                </a:r>
                <a:endParaRPr lang="en-US" sz="36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:endParaRPr lang="en-US" sz="36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000" i="1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0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4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0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6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0F8C8D-7D95-389F-E891-A3140099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86" y="2545289"/>
                <a:ext cx="14980565" cy="6432530"/>
              </a:xfrm>
              <a:prstGeom prst="rect">
                <a:avLst/>
              </a:prstGeom>
              <a:blipFill>
                <a:blip r:embed="rId4"/>
                <a:stretch>
                  <a:fillRect l="-1096" t="-1225" r="-1137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473695" y="5614781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13996315" y="7362590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468D4F90-1D51-6318-07BD-CAF6CDABE2F1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  <a:solidFill>
            <a:schemeClr val="tx2"/>
          </a:solidFill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57C682E7-3F32-11BA-39B2-60C7D266656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8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245AA9-6445-4102-5608-9DD831100E69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33FC3-5FDF-1FC2-1214-B87BD8333D2C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DF2E6B-5E8E-ECFC-07FA-727809B55DC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7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03ABC5B-75BB-5B76-05EF-CB2617FC2A16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708224F-3017-A761-539B-802470AEA22A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9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EC8E735-4395-AECF-7205-890A5B0106E5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0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A89FEAE-8C99-ECA9-EF6E-A49F66DF782C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8A1AF2A0-00C9-AFB6-723B-72F1717911E7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32045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062698" y="7042864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863798" y="6165770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208197" y="8081487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915262-11F4-889D-3EFD-DCD141D88985}"/>
                  </a:ext>
                </a:extLst>
              </p:cNvPr>
              <p:cNvSpPr txBox="1"/>
              <p:nvPr/>
            </p:nvSpPr>
            <p:spPr>
              <a:xfrm>
                <a:off x="1462461" y="2428859"/>
                <a:ext cx="15295209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mensubtitusikan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nila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akan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diperoleh </a:t>
                </a:r>
                <a:r>
                  <a:rPr lang="id-ID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 setimbang endemik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dari model matematika penyebaran penyakit pertusis dengan manusia konstan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adalah sebagai berikut.</a:t>
                </a: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915262-11F4-889D-3EFD-DCD141D88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61" y="2428859"/>
                <a:ext cx="15295209" cy="1569660"/>
              </a:xfrm>
              <a:prstGeom prst="rect">
                <a:avLst/>
              </a:prstGeom>
              <a:blipFill>
                <a:blip r:embed="rId4"/>
                <a:stretch>
                  <a:fillRect l="-1036" t="-4264" r="-996" b="-1240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977F91-FEE3-E789-D485-7E0DC0907120}"/>
                  </a:ext>
                </a:extLst>
              </p:cNvPr>
              <p:cNvSpPr txBox="1"/>
              <p:nvPr/>
            </p:nvSpPr>
            <p:spPr>
              <a:xfrm>
                <a:off x="1329448" y="4053579"/>
                <a:ext cx="15231030" cy="4800225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8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38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𝛽𝜇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d>
                            <m:d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8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80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800" dirty="0"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977F91-FEE3-E789-D485-7E0DC090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48" y="4053579"/>
                <a:ext cx="15231030" cy="4800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oogle Shape;9408;p101">
            <a:extLst>
              <a:ext uri="{FF2B5EF4-FFF2-40B4-BE49-F238E27FC236}">
                <a16:creationId xmlns:a16="http://schemas.microsoft.com/office/drawing/2014/main" id="{C24643AF-7868-17A6-07BD-CAFC58F838BB}"/>
              </a:ext>
            </a:extLst>
          </p:cNvPr>
          <p:cNvGrpSpPr/>
          <p:nvPr/>
        </p:nvGrpSpPr>
        <p:grpSpPr>
          <a:xfrm>
            <a:off x="2518704" y="8599396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9" name="Google Shape;9409;p101">
              <a:extLst>
                <a:ext uri="{FF2B5EF4-FFF2-40B4-BE49-F238E27FC236}">
                  <a16:creationId xmlns:a16="http://schemas.microsoft.com/office/drawing/2014/main" id="{4273D68D-CD99-87FE-F24F-E79CD11D0E9D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0;p101">
              <a:extLst>
                <a:ext uri="{FF2B5EF4-FFF2-40B4-BE49-F238E27FC236}">
                  <a16:creationId xmlns:a16="http://schemas.microsoft.com/office/drawing/2014/main" id="{C0AD5BAB-1160-E99F-8525-938D8DAB9FCA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1;p101">
              <a:extLst>
                <a:ext uri="{FF2B5EF4-FFF2-40B4-BE49-F238E27FC236}">
                  <a16:creationId xmlns:a16="http://schemas.microsoft.com/office/drawing/2014/main" id="{0125595A-56D4-26A9-246E-D099FEE6568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2;p101">
              <a:extLst>
                <a:ext uri="{FF2B5EF4-FFF2-40B4-BE49-F238E27FC236}">
                  <a16:creationId xmlns:a16="http://schemas.microsoft.com/office/drawing/2014/main" id="{453C11F2-3268-F312-5B6D-B027019F2585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13;p101">
              <a:extLst>
                <a:ext uri="{FF2B5EF4-FFF2-40B4-BE49-F238E27FC236}">
                  <a16:creationId xmlns:a16="http://schemas.microsoft.com/office/drawing/2014/main" id="{023CD9F1-E5BB-38C9-7DA8-65BDC00D6A1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4;p101">
              <a:extLst>
                <a:ext uri="{FF2B5EF4-FFF2-40B4-BE49-F238E27FC236}">
                  <a16:creationId xmlns:a16="http://schemas.microsoft.com/office/drawing/2014/main" id="{674413E8-5354-A9EE-A812-EB30CA492C92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15;p101">
              <a:extLst>
                <a:ext uri="{FF2B5EF4-FFF2-40B4-BE49-F238E27FC236}">
                  <a16:creationId xmlns:a16="http://schemas.microsoft.com/office/drawing/2014/main" id="{FFC2E532-359F-2848-8E63-CC859AF8C69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16;p101">
              <a:extLst>
                <a:ext uri="{FF2B5EF4-FFF2-40B4-BE49-F238E27FC236}">
                  <a16:creationId xmlns:a16="http://schemas.microsoft.com/office/drawing/2014/main" id="{88031FE9-09BF-C2BC-B3B9-3DEDF6D2875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7;p101">
              <a:extLst>
                <a:ext uri="{FF2B5EF4-FFF2-40B4-BE49-F238E27FC236}">
                  <a16:creationId xmlns:a16="http://schemas.microsoft.com/office/drawing/2014/main" id="{6FB8E1F3-C61A-557F-0C27-E3D699D442E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418;p101">
              <a:extLst>
                <a:ext uri="{FF2B5EF4-FFF2-40B4-BE49-F238E27FC236}">
                  <a16:creationId xmlns:a16="http://schemas.microsoft.com/office/drawing/2014/main" id="{8540E500-CDE8-8E9D-74AD-E7CB1A9C4ED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9;p101">
              <a:extLst>
                <a:ext uri="{FF2B5EF4-FFF2-40B4-BE49-F238E27FC236}">
                  <a16:creationId xmlns:a16="http://schemas.microsoft.com/office/drawing/2014/main" id="{421CD59F-7721-AC01-A4A7-553F20CE7D72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0;p101">
              <a:extLst>
                <a:ext uri="{FF2B5EF4-FFF2-40B4-BE49-F238E27FC236}">
                  <a16:creationId xmlns:a16="http://schemas.microsoft.com/office/drawing/2014/main" id="{FFF03901-1A91-3811-A5F3-BD6A605582A4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1;p101">
              <a:extLst>
                <a:ext uri="{FF2B5EF4-FFF2-40B4-BE49-F238E27FC236}">
                  <a16:creationId xmlns:a16="http://schemas.microsoft.com/office/drawing/2014/main" id="{48B704AA-CFE3-1AF0-E794-F957EB38B5B1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22;p101">
              <a:extLst>
                <a:ext uri="{FF2B5EF4-FFF2-40B4-BE49-F238E27FC236}">
                  <a16:creationId xmlns:a16="http://schemas.microsoft.com/office/drawing/2014/main" id="{BD1C99CC-6610-E843-72CD-C8CBE3E2652E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roup 16">
            <a:extLst>
              <a:ext uri="{FF2B5EF4-FFF2-40B4-BE49-F238E27FC236}">
                <a16:creationId xmlns:a16="http://schemas.microsoft.com/office/drawing/2014/main" id="{30A8874C-F715-6DD5-08B0-29083443C7E5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426AB444-59BF-D8C2-12DF-0273A6DDC8E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0E986F-F7EF-35AD-81E4-18E2E6151048}"/>
              </a:ext>
            </a:extLst>
          </p:cNvPr>
          <p:cNvSpPr/>
          <p:nvPr/>
        </p:nvSpPr>
        <p:spPr>
          <a:xfrm rot="5400000">
            <a:off x="16785600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AF07C-4B46-9402-DB11-5EA3958E2095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C75B1F-20A5-8054-BD06-FCCD8B1A10A4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0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97DDB97-0660-60AB-692D-3558759F919A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0E28203-6B8C-F7E7-4D99-813E0BEABBE5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2E3266C-0296-C5A5-51DA-F862E99C4FE0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3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4305043-340C-FB2B-0517-823F26516DEC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522F146-6988-3662-36ED-95133157E86E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14003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062698" y="7042864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863798" y="6165770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208197" y="8081487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408;p101">
            <a:extLst>
              <a:ext uri="{FF2B5EF4-FFF2-40B4-BE49-F238E27FC236}">
                <a16:creationId xmlns:a16="http://schemas.microsoft.com/office/drawing/2014/main" id="{C24643AF-7868-17A6-07BD-CAFC58F838BB}"/>
              </a:ext>
            </a:extLst>
          </p:cNvPr>
          <p:cNvGrpSpPr/>
          <p:nvPr/>
        </p:nvGrpSpPr>
        <p:grpSpPr>
          <a:xfrm>
            <a:off x="2518704" y="8599396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9" name="Google Shape;9409;p101">
              <a:extLst>
                <a:ext uri="{FF2B5EF4-FFF2-40B4-BE49-F238E27FC236}">
                  <a16:creationId xmlns:a16="http://schemas.microsoft.com/office/drawing/2014/main" id="{4273D68D-CD99-87FE-F24F-E79CD11D0E9D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0;p101">
              <a:extLst>
                <a:ext uri="{FF2B5EF4-FFF2-40B4-BE49-F238E27FC236}">
                  <a16:creationId xmlns:a16="http://schemas.microsoft.com/office/drawing/2014/main" id="{C0AD5BAB-1160-E99F-8525-938D8DAB9FCA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1;p101">
              <a:extLst>
                <a:ext uri="{FF2B5EF4-FFF2-40B4-BE49-F238E27FC236}">
                  <a16:creationId xmlns:a16="http://schemas.microsoft.com/office/drawing/2014/main" id="{0125595A-56D4-26A9-246E-D099FEE6568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2;p101">
              <a:extLst>
                <a:ext uri="{FF2B5EF4-FFF2-40B4-BE49-F238E27FC236}">
                  <a16:creationId xmlns:a16="http://schemas.microsoft.com/office/drawing/2014/main" id="{453C11F2-3268-F312-5B6D-B027019F2585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13;p101">
              <a:extLst>
                <a:ext uri="{FF2B5EF4-FFF2-40B4-BE49-F238E27FC236}">
                  <a16:creationId xmlns:a16="http://schemas.microsoft.com/office/drawing/2014/main" id="{023CD9F1-E5BB-38C9-7DA8-65BDC00D6A1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4;p101">
              <a:extLst>
                <a:ext uri="{FF2B5EF4-FFF2-40B4-BE49-F238E27FC236}">
                  <a16:creationId xmlns:a16="http://schemas.microsoft.com/office/drawing/2014/main" id="{674413E8-5354-A9EE-A812-EB30CA492C92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15;p101">
              <a:extLst>
                <a:ext uri="{FF2B5EF4-FFF2-40B4-BE49-F238E27FC236}">
                  <a16:creationId xmlns:a16="http://schemas.microsoft.com/office/drawing/2014/main" id="{FFC2E532-359F-2848-8E63-CC859AF8C69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16;p101">
              <a:extLst>
                <a:ext uri="{FF2B5EF4-FFF2-40B4-BE49-F238E27FC236}">
                  <a16:creationId xmlns:a16="http://schemas.microsoft.com/office/drawing/2014/main" id="{88031FE9-09BF-C2BC-B3B9-3DEDF6D2875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7;p101">
              <a:extLst>
                <a:ext uri="{FF2B5EF4-FFF2-40B4-BE49-F238E27FC236}">
                  <a16:creationId xmlns:a16="http://schemas.microsoft.com/office/drawing/2014/main" id="{6FB8E1F3-C61A-557F-0C27-E3D699D442E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418;p101">
              <a:extLst>
                <a:ext uri="{FF2B5EF4-FFF2-40B4-BE49-F238E27FC236}">
                  <a16:creationId xmlns:a16="http://schemas.microsoft.com/office/drawing/2014/main" id="{8540E500-CDE8-8E9D-74AD-E7CB1A9C4ED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9;p101">
              <a:extLst>
                <a:ext uri="{FF2B5EF4-FFF2-40B4-BE49-F238E27FC236}">
                  <a16:creationId xmlns:a16="http://schemas.microsoft.com/office/drawing/2014/main" id="{421CD59F-7721-AC01-A4A7-553F20CE7D72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0;p101">
              <a:extLst>
                <a:ext uri="{FF2B5EF4-FFF2-40B4-BE49-F238E27FC236}">
                  <a16:creationId xmlns:a16="http://schemas.microsoft.com/office/drawing/2014/main" id="{FFF03901-1A91-3811-A5F3-BD6A605582A4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1;p101">
              <a:extLst>
                <a:ext uri="{FF2B5EF4-FFF2-40B4-BE49-F238E27FC236}">
                  <a16:creationId xmlns:a16="http://schemas.microsoft.com/office/drawing/2014/main" id="{48B704AA-CFE3-1AF0-E794-F957EB38B5B1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22;p101">
              <a:extLst>
                <a:ext uri="{FF2B5EF4-FFF2-40B4-BE49-F238E27FC236}">
                  <a16:creationId xmlns:a16="http://schemas.microsoft.com/office/drawing/2014/main" id="{BD1C99CC-6610-E843-72CD-C8CBE3E2652E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F0B410-14AC-1CFE-F390-BE47B0007EDD}"/>
                  </a:ext>
                </a:extLst>
              </p:cNvPr>
              <p:cNvSpPr txBox="1"/>
              <p:nvPr/>
            </p:nvSpPr>
            <p:spPr>
              <a:xfrm>
                <a:off x="1861082" y="2083733"/>
                <a:ext cx="15281926" cy="7062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Mengingat syarat dari titik kesetimbangan yang menyatakan bahwa setiap titik harus </a:t>
                </a:r>
                <a:r>
                  <a:rPr lang="id-ID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positif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maka nilai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sehingga diperoleh pertidaksamaan sebagai berikut</a:t>
                </a: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d-ID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Sehingga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id-ID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d-ID" sz="32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bernilai positif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id-ID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3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id-ID" sz="3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8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F0B410-14AC-1CFE-F390-BE47B000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82" y="2083733"/>
                <a:ext cx="15281926" cy="7062126"/>
              </a:xfrm>
              <a:prstGeom prst="rect">
                <a:avLst/>
              </a:prstGeom>
              <a:blipFill>
                <a:blip r:embed="rId4"/>
                <a:stretch>
                  <a:fillRect l="-997" t="-1209" r="-103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16">
            <a:extLst>
              <a:ext uri="{FF2B5EF4-FFF2-40B4-BE49-F238E27FC236}">
                <a16:creationId xmlns:a16="http://schemas.microsoft.com/office/drawing/2014/main" id="{47CDB63A-AB63-33DB-C7BA-984A380141E3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  <a:solidFill>
            <a:schemeClr val="tx2"/>
          </a:solidFill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09ACF09-F2D5-DC86-0977-58069B6B1E2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A82B0C-7561-BA6B-4AAB-1EFB4EDE36E4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A68DA-E6DB-26B8-F1BE-20E2E05C839F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E070BA-789A-65E7-C0CE-08FC0711CABB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79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FA7B7E8-4414-D455-2B67-861F994C29EF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35D907F8-AC51-A173-EC16-01AD257F1B18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61A6202-B82B-3675-EBC1-849715F9C4DE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2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20C597-5424-C122-24F1-86746498C5D4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8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F7CCDCEE-A09B-78F2-88FF-19B02A3F9A0F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90699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BF3450-212D-449A-28C9-61EFC77F36C7}"/>
                  </a:ext>
                </a:extLst>
              </p:cNvPr>
              <p:cNvSpPr txBox="1"/>
              <p:nvPr/>
            </p:nvSpPr>
            <p:spPr>
              <a:xfrm>
                <a:off x="762000" y="2195177"/>
                <a:ext cx="16687800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Untuk menganalisis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diperlukan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rasio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reproduksi dasar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rasio</a:t>
                </a:r>
                <a:r>
                  <a:rPr lang="id-ID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reproduksi dasar</a:t>
                </a:r>
                <a:r>
                  <a:rPr lang="en-US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adalah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jumlah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rata-rata orang yang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akan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terinfeksi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menginfeksi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asumsi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bahwa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proporsisi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populasi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adalah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rentan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memegang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peranan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yang sangat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penting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berkaitan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bagaimana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penyakit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tersebut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menyebar</a:t>
                </a:r>
                <a:r>
                  <a:rPr lang="en-US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BF3450-212D-449A-28C9-61EFC77F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195177"/>
                <a:ext cx="16687800" cy="2062103"/>
              </a:xfrm>
              <a:prstGeom prst="rect">
                <a:avLst/>
              </a:prstGeom>
              <a:blipFill>
                <a:blip r:embed="rId4"/>
                <a:stretch>
                  <a:fillRect l="-913" t="-3254" r="-877" b="-858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140;p59">
                <a:extLst>
                  <a:ext uri="{FF2B5EF4-FFF2-40B4-BE49-F238E27FC236}">
                    <a16:creationId xmlns:a16="http://schemas.microsoft.com/office/drawing/2014/main" id="{1D4EE4FD-9DC5-8EAC-0485-E4082D35C2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6900" y="4383055"/>
                <a:ext cx="7717500" cy="67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spcBef>
                    <a:spcPts val="0"/>
                  </a:spcBef>
                </a:pPr>
                <a:r>
                  <a:rPr lang="id-ID" sz="3200" u="sng" dirty="0">
                    <a:latin typeface="Poppins Light Bold" panose="020B0604020202020204" charset="0"/>
                    <a:cs typeface="Poppins Light Bold" panose="020B0604020202020204" charset="0"/>
                  </a:rPr>
                  <a:t>Batasan dan Interpretasi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A" sz="320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A" sz="3200" b="1" i="1" u="sng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ar-SA" sz="3200" b="1" i="1" u="sng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ar-SA" sz="3200" u="sng" dirty="0">
                  <a:latin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7" name="Google Shape;2140;p59">
                <a:extLst>
                  <a:ext uri="{FF2B5EF4-FFF2-40B4-BE49-F238E27FC236}">
                    <a16:creationId xmlns:a16="http://schemas.microsoft.com/office/drawing/2014/main" id="{1D4EE4FD-9DC5-8EAC-0485-E4082D35C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0" y="4383055"/>
                <a:ext cx="7717500" cy="672600"/>
              </a:xfrm>
              <a:prstGeom prst="rect">
                <a:avLst/>
              </a:prstGeom>
              <a:blipFill>
                <a:blip r:embed="rId5"/>
                <a:stretch>
                  <a:fillRect l="-1975" t="-2727" b="-2545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oogle Shape;11112;p102">
            <a:extLst>
              <a:ext uri="{FF2B5EF4-FFF2-40B4-BE49-F238E27FC236}">
                <a16:creationId xmlns:a16="http://schemas.microsoft.com/office/drawing/2014/main" id="{B9508F01-32C2-75F6-B759-FC0EB72D1438}"/>
              </a:ext>
            </a:extLst>
          </p:cNvPr>
          <p:cNvGrpSpPr/>
          <p:nvPr/>
        </p:nvGrpSpPr>
        <p:grpSpPr>
          <a:xfrm>
            <a:off x="1763486" y="5229804"/>
            <a:ext cx="1600200" cy="1608110"/>
            <a:chOff x="5782259" y="1512012"/>
            <a:chExt cx="356138" cy="356138"/>
          </a:xfrm>
        </p:grpSpPr>
        <p:sp>
          <p:nvSpPr>
            <p:cNvPr id="71" name="Google Shape;11113;p102">
              <a:extLst>
                <a:ext uri="{FF2B5EF4-FFF2-40B4-BE49-F238E27FC236}">
                  <a16:creationId xmlns:a16="http://schemas.microsoft.com/office/drawing/2014/main" id="{B9B4B571-BEFD-69B4-09DE-5DEC775F8072}"/>
                </a:ext>
              </a:extLst>
            </p:cNvPr>
            <p:cNvSpPr/>
            <p:nvPr/>
          </p:nvSpPr>
          <p:spPr>
            <a:xfrm>
              <a:off x="5902635" y="1701505"/>
              <a:ext cx="114888" cy="97792"/>
            </a:xfrm>
            <a:custGeom>
              <a:avLst/>
              <a:gdLst/>
              <a:ahLst/>
              <a:cxnLst/>
              <a:rect l="l" t="t" r="r" b="b"/>
              <a:pathLst>
                <a:path w="4375" h="3724" extrusionOk="0">
                  <a:moveTo>
                    <a:pt x="1532" y="0"/>
                  </a:moveTo>
                  <a:lnTo>
                    <a:pt x="1532" y="297"/>
                  </a:lnTo>
                  <a:cubicBezTo>
                    <a:pt x="1532" y="383"/>
                    <a:pt x="1484" y="460"/>
                    <a:pt x="1398" y="498"/>
                  </a:cubicBezTo>
                  <a:lnTo>
                    <a:pt x="402" y="929"/>
                  </a:lnTo>
                  <a:cubicBezTo>
                    <a:pt x="163" y="1024"/>
                    <a:pt x="0" y="1264"/>
                    <a:pt x="0" y="1522"/>
                  </a:cubicBezTo>
                  <a:lnTo>
                    <a:pt x="0" y="3723"/>
                  </a:lnTo>
                  <a:lnTo>
                    <a:pt x="4374" y="3723"/>
                  </a:lnTo>
                  <a:lnTo>
                    <a:pt x="4374" y="1532"/>
                  </a:lnTo>
                  <a:cubicBezTo>
                    <a:pt x="4374" y="1264"/>
                    <a:pt x="4221" y="1024"/>
                    <a:pt x="3982" y="929"/>
                  </a:cubicBezTo>
                  <a:lnTo>
                    <a:pt x="2986" y="498"/>
                  </a:lnTo>
                  <a:cubicBezTo>
                    <a:pt x="2900" y="460"/>
                    <a:pt x="2852" y="383"/>
                    <a:pt x="2852" y="297"/>
                  </a:cubicBezTo>
                  <a:lnTo>
                    <a:pt x="2852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114;p102">
              <a:extLst>
                <a:ext uri="{FF2B5EF4-FFF2-40B4-BE49-F238E27FC236}">
                  <a16:creationId xmlns:a16="http://schemas.microsoft.com/office/drawing/2014/main" id="{375F3C9A-69D8-0577-8AB3-0961ED8C1E27}"/>
                </a:ext>
              </a:extLst>
            </p:cNvPr>
            <p:cNvSpPr/>
            <p:nvPr/>
          </p:nvSpPr>
          <p:spPr>
            <a:xfrm>
              <a:off x="5940082" y="1701505"/>
              <a:ext cx="40230" cy="17358"/>
            </a:xfrm>
            <a:custGeom>
              <a:avLst/>
              <a:gdLst/>
              <a:ahLst/>
              <a:cxnLst/>
              <a:rect l="l" t="t" r="r" b="b"/>
              <a:pathLst>
                <a:path w="1532" h="661" extrusionOk="0">
                  <a:moveTo>
                    <a:pt x="106" y="0"/>
                  </a:moveTo>
                  <a:lnTo>
                    <a:pt x="106" y="297"/>
                  </a:lnTo>
                  <a:cubicBezTo>
                    <a:pt x="106" y="374"/>
                    <a:pt x="67" y="441"/>
                    <a:pt x="0" y="479"/>
                  </a:cubicBezTo>
                  <a:cubicBezTo>
                    <a:pt x="240" y="594"/>
                    <a:pt x="498" y="661"/>
                    <a:pt x="766" y="661"/>
                  </a:cubicBezTo>
                  <a:cubicBezTo>
                    <a:pt x="1034" y="651"/>
                    <a:pt x="1292" y="594"/>
                    <a:pt x="1532" y="479"/>
                  </a:cubicBezTo>
                  <a:cubicBezTo>
                    <a:pt x="1465" y="441"/>
                    <a:pt x="1426" y="374"/>
                    <a:pt x="1426" y="297"/>
                  </a:cubicBezTo>
                  <a:lnTo>
                    <a:pt x="1426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115;p102">
              <a:extLst>
                <a:ext uri="{FF2B5EF4-FFF2-40B4-BE49-F238E27FC236}">
                  <a16:creationId xmlns:a16="http://schemas.microsoft.com/office/drawing/2014/main" id="{87754134-399B-55AA-2B12-599EA47874D2}"/>
                </a:ext>
              </a:extLst>
            </p:cNvPr>
            <p:cNvSpPr/>
            <p:nvPr/>
          </p:nvSpPr>
          <p:spPr>
            <a:xfrm>
              <a:off x="5902635" y="1716079"/>
              <a:ext cx="115124" cy="83218"/>
            </a:xfrm>
            <a:custGeom>
              <a:avLst/>
              <a:gdLst/>
              <a:ahLst/>
              <a:cxnLst/>
              <a:rect l="l" t="t" r="r" b="b"/>
              <a:pathLst>
                <a:path w="4384" h="3169" extrusionOk="0">
                  <a:moveTo>
                    <a:pt x="1254" y="0"/>
                  </a:moveTo>
                  <a:lnTo>
                    <a:pt x="402" y="374"/>
                  </a:lnTo>
                  <a:cubicBezTo>
                    <a:pt x="163" y="469"/>
                    <a:pt x="10" y="709"/>
                    <a:pt x="0" y="967"/>
                  </a:cubicBezTo>
                  <a:lnTo>
                    <a:pt x="0" y="3168"/>
                  </a:lnTo>
                  <a:lnTo>
                    <a:pt x="4374" y="3168"/>
                  </a:lnTo>
                  <a:lnTo>
                    <a:pt x="4374" y="977"/>
                  </a:lnTo>
                  <a:cubicBezTo>
                    <a:pt x="4384" y="709"/>
                    <a:pt x="4221" y="469"/>
                    <a:pt x="3982" y="374"/>
                  </a:cubicBezTo>
                  <a:lnTo>
                    <a:pt x="3130" y="0"/>
                  </a:lnTo>
                  <a:cubicBezTo>
                    <a:pt x="2919" y="359"/>
                    <a:pt x="2556" y="539"/>
                    <a:pt x="2192" y="539"/>
                  </a:cubicBezTo>
                  <a:cubicBezTo>
                    <a:pt x="1828" y="539"/>
                    <a:pt x="1465" y="359"/>
                    <a:pt x="125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116;p102">
              <a:extLst>
                <a:ext uri="{FF2B5EF4-FFF2-40B4-BE49-F238E27FC236}">
                  <a16:creationId xmlns:a16="http://schemas.microsoft.com/office/drawing/2014/main" id="{6C05F3A5-4317-780E-862C-97F3BE806A90}"/>
                </a:ext>
              </a:extLst>
            </p:cNvPr>
            <p:cNvSpPr/>
            <p:nvPr/>
          </p:nvSpPr>
          <p:spPr>
            <a:xfrm>
              <a:off x="5919967" y="1621070"/>
              <a:ext cx="28676" cy="63103"/>
            </a:xfrm>
            <a:custGeom>
              <a:avLst/>
              <a:gdLst/>
              <a:ahLst/>
              <a:cxnLst/>
              <a:rect l="l" t="t" r="r" b="b"/>
              <a:pathLst>
                <a:path w="1092" h="2403" extrusionOk="0">
                  <a:moveTo>
                    <a:pt x="661" y="1"/>
                  </a:moveTo>
                  <a:cubicBezTo>
                    <a:pt x="297" y="1"/>
                    <a:pt x="1" y="288"/>
                    <a:pt x="1" y="652"/>
                  </a:cubicBezTo>
                  <a:lnTo>
                    <a:pt x="1" y="805"/>
                  </a:lnTo>
                  <a:cubicBezTo>
                    <a:pt x="1" y="996"/>
                    <a:pt x="30" y="1178"/>
                    <a:pt x="87" y="1360"/>
                  </a:cubicBezTo>
                  <a:lnTo>
                    <a:pt x="441" y="2403"/>
                  </a:lnTo>
                  <a:lnTo>
                    <a:pt x="1092" y="2403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117;p102">
              <a:extLst>
                <a:ext uri="{FF2B5EF4-FFF2-40B4-BE49-F238E27FC236}">
                  <a16:creationId xmlns:a16="http://schemas.microsoft.com/office/drawing/2014/main" id="{6BE614CD-28C9-7377-32AA-5F2E7A29F338}"/>
                </a:ext>
              </a:extLst>
            </p:cNvPr>
            <p:cNvSpPr/>
            <p:nvPr/>
          </p:nvSpPr>
          <p:spPr>
            <a:xfrm>
              <a:off x="5931547" y="1615293"/>
              <a:ext cx="69116" cy="68880"/>
            </a:xfrm>
            <a:custGeom>
              <a:avLst/>
              <a:gdLst/>
              <a:ahLst/>
              <a:cxnLst/>
              <a:rect l="l" t="t" r="r" b="b"/>
              <a:pathLst>
                <a:path w="2632" h="2623" extrusionOk="0">
                  <a:moveTo>
                    <a:pt x="660" y="1"/>
                  </a:moveTo>
                  <a:cubicBezTo>
                    <a:pt x="297" y="1"/>
                    <a:pt x="0" y="297"/>
                    <a:pt x="0" y="661"/>
                  </a:cubicBezTo>
                  <a:cubicBezTo>
                    <a:pt x="0" y="900"/>
                    <a:pt x="201" y="1092"/>
                    <a:pt x="440" y="1092"/>
                  </a:cubicBezTo>
                  <a:lnTo>
                    <a:pt x="2192" y="2623"/>
                  </a:lnTo>
                  <a:lnTo>
                    <a:pt x="2555" y="1331"/>
                  </a:lnTo>
                  <a:cubicBezTo>
                    <a:pt x="2603" y="1178"/>
                    <a:pt x="2622" y="1015"/>
                    <a:pt x="2632" y="853"/>
                  </a:cubicBezTo>
                  <a:lnTo>
                    <a:pt x="2632" y="441"/>
                  </a:lnTo>
                  <a:cubicBezTo>
                    <a:pt x="2632" y="192"/>
                    <a:pt x="2431" y="1"/>
                    <a:pt x="2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118;p102">
              <a:extLst>
                <a:ext uri="{FF2B5EF4-FFF2-40B4-BE49-F238E27FC236}">
                  <a16:creationId xmlns:a16="http://schemas.microsoft.com/office/drawing/2014/main" id="{E4AF9814-59CC-F62B-8A16-EB55F536DC70}"/>
                </a:ext>
              </a:extLst>
            </p:cNvPr>
            <p:cNvSpPr/>
            <p:nvPr/>
          </p:nvSpPr>
          <p:spPr>
            <a:xfrm>
              <a:off x="5925744" y="1644179"/>
              <a:ext cx="68906" cy="63129"/>
            </a:xfrm>
            <a:custGeom>
              <a:avLst/>
              <a:gdLst/>
              <a:ahLst/>
              <a:cxnLst/>
              <a:rect l="l" t="t" r="r" b="b"/>
              <a:pathLst>
                <a:path w="2624" h="2404" extrusionOk="0">
                  <a:moveTo>
                    <a:pt x="812" y="0"/>
                  </a:moveTo>
                  <a:cubicBezTo>
                    <a:pt x="699" y="0"/>
                    <a:pt x="597" y="47"/>
                    <a:pt x="518" y="126"/>
                  </a:cubicBezTo>
                  <a:lnTo>
                    <a:pt x="125" y="528"/>
                  </a:lnTo>
                  <a:cubicBezTo>
                    <a:pt x="39" y="604"/>
                    <a:pt x="1" y="719"/>
                    <a:pt x="1" y="834"/>
                  </a:cubicBezTo>
                  <a:lnTo>
                    <a:pt x="1" y="1092"/>
                  </a:lnTo>
                  <a:cubicBezTo>
                    <a:pt x="1" y="1810"/>
                    <a:pt x="585" y="2403"/>
                    <a:pt x="1312" y="2403"/>
                  </a:cubicBezTo>
                  <a:cubicBezTo>
                    <a:pt x="2039" y="2403"/>
                    <a:pt x="2623" y="1810"/>
                    <a:pt x="2623" y="1092"/>
                  </a:cubicBezTo>
                  <a:lnTo>
                    <a:pt x="2623" y="815"/>
                  </a:lnTo>
                  <a:cubicBezTo>
                    <a:pt x="2623" y="690"/>
                    <a:pt x="2575" y="585"/>
                    <a:pt x="2499" y="499"/>
                  </a:cubicBezTo>
                  <a:cubicBezTo>
                    <a:pt x="2154" y="174"/>
                    <a:pt x="1542" y="20"/>
                    <a:pt x="843" y="1"/>
                  </a:cubicBezTo>
                  <a:cubicBezTo>
                    <a:pt x="833" y="1"/>
                    <a:pt x="822" y="0"/>
                    <a:pt x="81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119;p102">
              <a:extLst>
                <a:ext uri="{FF2B5EF4-FFF2-40B4-BE49-F238E27FC236}">
                  <a16:creationId xmlns:a16="http://schemas.microsoft.com/office/drawing/2014/main" id="{652A47EF-DB4D-BCC2-A7DA-A81B032B5DFD}"/>
                </a:ext>
              </a:extLst>
            </p:cNvPr>
            <p:cNvSpPr/>
            <p:nvPr/>
          </p:nvSpPr>
          <p:spPr>
            <a:xfrm>
              <a:off x="5925744" y="1644205"/>
              <a:ext cx="68906" cy="61606"/>
            </a:xfrm>
            <a:custGeom>
              <a:avLst/>
              <a:gdLst/>
              <a:ahLst/>
              <a:cxnLst/>
              <a:rect l="l" t="t" r="r" b="b"/>
              <a:pathLst>
                <a:path w="2624" h="2346" extrusionOk="0">
                  <a:moveTo>
                    <a:pt x="843" y="0"/>
                  </a:moveTo>
                  <a:cubicBezTo>
                    <a:pt x="728" y="0"/>
                    <a:pt x="613" y="48"/>
                    <a:pt x="527" y="134"/>
                  </a:cubicBezTo>
                  <a:lnTo>
                    <a:pt x="125" y="527"/>
                  </a:lnTo>
                  <a:cubicBezTo>
                    <a:pt x="49" y="613"/>
                    <a:pt x="1" y="718"/>
                    <a:pt x="1" y="843"/>
                  </a:cubicBezTo>
                  <a:lnTo>
                    <a:pt x="1" y="1091"/>
                  </a:lnTo>
                  <a:cubicBezTo>
                    <a:pt x="1" y="1675"/>
                    <a:pt x="384" y="2182"/>
                    <a:pt x="948" y="2345"/>
                  </a:cubicBezTo>
                  <a:cubicBezTo>
                    <a:pt x="757" y="2115"/>
                    <a:pt x="652" y="1828"/>
                    <a:pt x="661" y="1522"/>
                  </a:cubicBezTo>
                  <a:lnTo>
                    <a:pt x="661" y="890"/>
                  </a:lnTo>
                  <a:cubicBezTo>
                    <a:pt x="652" y="643"/>
                    <a:pt x="853" y="449"/>
                    <a:pt x="1088" y="449"/>
                  </a:cubicBezTo>
                  <a:cubicBezTo>
                    <a:pt x="1099" y="449"/>
                    <a:pt x="1110" y="449"/>
                    <a:pt x="1121" y="450"/>
                  </a:cubicBezTo>
                  <a:cubicBezTo>
                    <a:pt x="1561" y="479"/>
                    <a:pt x="2221" y="555"/>
                    <a:pt x="2623" y="747"/>
                  </a:cubicBezTo>
                  <a:cubicBezTo>
                    <a:pt x="2604" y="651"/>
                    <a:pt x="2566" y="575"/>
                    <a:pt x="2499" y="508"/>
                  </a:cubicBezTo>
                  <a:cubicBezTo>
                    <a:pt x="2164" y="173"/>
                    <a:pt x="1542" y="29"/>
                    <a:pt x="84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120;p102">
              <a:extLst>
                <a:ext uri="{FF2B5EF4-FFF2-40B4-BE49-F238E27FC236}">
                  <a16:creationId xmlns:a16="http://schemas.microsoft.com/office/drawing/2014/main" id="{C17AEBB7-02D5-3984-D300-24D4C307CAE1}"/>
                </a:ext>
              </a:extLst>
            </p:cNvPr>
            <p:cNvSpPr/>
            <p:nvPr/>
          </p:nvSpPr>
          <p:spPr>
            <a:xfrm>
              <a:off x="5902898" y="1730916"/>
              <a:ext cx="22872" cy="68381"/>
            </a:xfrm>
            <a:custGeom>
              <a:avLst/>
              <a:gdLst/>
              <a:ahLst/>
              <a:cxnLst/>
              <a:rect l="l" t="t" r="r" b="b"/>
              <a:pathLst>
                <a:path w="871" h="2604" extrusionOk="0">
                  <a:moveTo>
                    <a:pt x="14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03"/>
                  </a:lnTo>
                  <a:lnTo>
                    <a:pt x="871" y="2603"/>
                  </a:lnTo>
                  <a:lnTo>
                    <a:pt x="871" y="995"/>
                  </a:lnTo>
                  <a:cubicBezTo>
                    <a:pt x="871" y="823"/>
                    <a:pt x="804" y="660"/>
                    <a:pt x="680" y="536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121;p102">
              <a:extLst>
                <a:ext uri="{FF2B5EF4-FFF2-40B4-BE49-F238E27FC236}">
                  <a16:creationId xmlns:a16="http://schemas.microsoft.com/office/drawing/2014/main" id="{0D690F06-F5F3-1157-342A-ADC589BE9F72}"/>
                </a:ext>
              </a:extLst>
            </p:cNvPr>
            <p:cNvSpPr/>
            <p:nvPr/>
          </p:nvSpPr>
          <p:spPr>
            <a:xfrm>
              <a:off x="5994624" y="1730916"/>
              <a:ext cx="23135" cy="68381"/>
            </a:xfrm>
            <a:custGeom>
              <a:avLst/>
              <a:gdLst/>
              <a:ahLst/>
              <a:cxnLst/>
              <a:rect l="l" t="t" r="r" b="b"/>
              <a:pathLst>
                <a:path w="881" h="2604" extrusionOk="0">
                  <a:moveTo>
                    <a:pt x="728" y="0"/>
                  </a:moveTo>
                  <a:lnTo>
                    <a:pt x="192" y="536"/>
                  </a:lnTo>
                  <a:cubicBezTo>
                    <a:pt x="77" y="660"/>
                    <a:pt x="0" y="823"/>
                    <a:pt x="0" y="995"/>
                  </a:cubicBezTo>
                  <a:lnTo>
                    <a:pt x="0" y="2603"/>
                  </a:lnTo>
                  <a:lnTo>
                    <a:pt x="881" y="2603"/>
                  </a:lnTo>
                  <a:lnTo>
                    <a:pt x="881" y="412"/>
                  </a:lnTo>
                  <a:cubicBezTo>
                    <a:pt x="881" y="258"/>
                    <a:pt x="823" y="115"/>
                    <a:pt x="72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122;p102">
              <a:extLst>
                <a:ext uri="{FF2B5EF4-FFF2-40B4-BE49-F238E27FC236}">
                  <a16:creationId xmlns:a16="http://schemas.microsoft.com/office/drawing/2014/main" id="{84A349BA-0A59-17EB-3557-EFCDECBA64D7}"/>
                </a:ext>
              </a:extLst>
            </p:cNvPr>
            <p:cNvSpPr/>
            <p:nvPr/>
          </p:nvSpPr>
          <p:spPr>
            <a:xfrm>
              <a:off x="5782259" y="1512012"/>
              <a:ext cx="356138" cy="356138"/>
            </a:xfrm>
            <a:custGeom>
              <a:avLst/>
              <a:gdLst/>
              <a:ahLst/>
              <a:cxnLst/>
              <a:rect l="l" t="t" r="r" b="b"/>
              <a:pathLst>
                <a:path w="13562" h="13562" extrusionOk="0">
                  <a:moveTo>
                    <a:pt x="6777" y="2623"/>
                  </a:moveTo>
                  <a:cubicBezTo>
                    <a:pt x="7312" y="2623"/>
                    <a:pt x="7851" y="2726"/>
                    <a:pt x="8365" y="2938"/>
                  </a:cubicBezTo>
                  <a:cubicBezTo>
                    <a:pt x="9925" y="3580"/>
                    <a:pt x="10939" y="5101"/>
                    <a:pt x="10939" y="6776"/>
                  </a:cubicBezTo>
                  <a:cubicBezTo>
                    <a:pt x="10939" y="9073"/>
                    <a:pt x="9073" y="10939"/>
                    <a:pt x="6776" y="10939"/>
                  </a:cubicBezTo>
                  <a:cubicBezTo>
                    <a:pt x="5092" y="10939"/>
                    <a:pt x="3580" y="9925"/>
                    <a:pt x="2938" y="8365"/>
                  </a:cubicBezTo>
                  <a:cubicBezTo>
                    <a:pt x="2297" y="6814"/>
                    <a:pt x="2651" y="5025"/>
                    <a:pt x="3838" y="3838"/>
                  </a:cubicBezTo>
                  <a:cubicBezTo>
                    <a:pt x="4632" y="3044"/>
                    <a:pt x="5695" y="2623"/>
                    <a:pt x="6777" y="2623"/>
                  </a:cubicBezTo>
                  <a:close/>
                  <a:moveTo>
                    <a:pt x="5905" y="0"/>
                  </a:moveTo>
                  <a:cubicBezTo>
                    <a:pt x="5790" y="0"/>
                    <a:pt x="5685" y="96"/>
                    <a:pt x="5685" y="220"/>
                  </a:cubicBezTo>
                  <a:lnTo>
                    <a:pt x="5685" y="795"/>
                  </a:lnTo>
                  <a:cubicBezTo>
                    <a:pt x="5685" y="900"/>
                    <a:pt x="5618" y="986"/>
                    <a:pt x="5513" y="1015"/>
                  </a:cubicBezTo>
                  <a:cubicBezTo>
                    <a:pt x="4833" y="1158"/>
                    <a:pt x="4182" y="1426"/>
                    <a:pt x="3599" y="1800"/>
                  </a:cubicBezTo>
                  <a:cubicBezTo>
                    <a:pt x="3561" y="1825"/>
                    <a:pt x="3517" y="1837"/>
                    <a:pt x="3474" y="1837"/>
                  </a:cubicBezTo>
                  <a:cubicBezTo>
                    <a:pt x="3420" y="1837"/>
                    <a:pt x="3368" y="1818"/>
                    <a:pt x="3331" y="1780"/>
                  </a:cubicBezTo>
                  <a:lnTo>
                    <a:pt x="2919" y="1369"/>
                  </a:lnTo>
                  <a:cubicBezTo>
                    <a:pt x="2876" y="1326"/>
                    <a:pt x="2819" y="1304"/>
                    <a:pt x="2761" y="1304"/>
                  </a:cubicBezTo>
                  <a:cubicBezTo>
                    <a:pt x="2704" y="1304"/>
                    <a:pt x="2646" y="1326"/>
                    <a:pt x="2603" y="1369"/>
                  </a:cubicBezTo>
                  <a:lnTo>
                    <a:pt x="1369" y="2603"/>
                  </a:lnTo>
                  <a:cubicBezTo>
                    <a:pt x="1283" y="2690"/>
                    <a:pt x="1283" y="2824"/>
                    <a:pt x="1369" y="2910"/>
                  </a:cubicBezTo>
                  <a:lnTo>
                    <a:pt x="1780" y="3321"/>
                  </a:lnTo>
                  <a:cubicBezTo>
                    <a:pt x="1857" y="3398"/>
                    <a:pt x="1866" y="3513"/>
                    <a:pt x="1809" y="3599"/>
                  </a:cubicBezTo>
                  <a:cubicBezTo>
                    <a:pt x="1436" y="4183"/>
                    <a:pt x="1168" y="4833"/>
                    <a:pt x="1015" y="5513"/>
                  </a:cubicBezTo>
                  <a:cubicBezTo>
                    <a:pt x="996" y="5609"/>
                    <a:pt x="909" y="5685"/>
                    <a:pt x="804" y="5685"/>
                  </a:cubicBezTo>
                  <a:lnTo>
                    <a:pt x="220" y="5685"/>
                  </a:lnTo>
                  <a:cubicBezTo>
                    <a:pt x="96" y="5685"/>
                    <a:pt x="0" y="5781"/>
                    <a:pt x="0" y="5905"/>
                  </a:cubicBezTo>
                  <a:lnTo>
                    <a:pt x="0" y="7657"/>
                  </a:lnTo>
                  <a:cubicBezTo>
                    <a:pt x="0" y="7771"/>
                    <a:pt x="96" y="7877"/>
                    <a:pt x="220" y="7877"/>
                  </a:cubicBezTo>
                  <a:lnTo>
                    <a:pt x="804" y="7877"/>
                  </a:lnTo>
                  <a:cubicBezTo>
                    <a:pt x="909" y="7877"/>
                    <a:pt x="996" y="7944"/>
                    <a:pt x="1015" y="8049"/>
                  </a:cubicBezTo>
                  <a:cubicBezTo>
                    <a:pt x="1168" y="8728"/>
                    <a:pt x="1436" y="9379"/>
                    <a:pt x="1809" y="9963"/>
                  </a:cubicBezTo>
                  <a:cubicBezTo>
                    <a:pt x="1866" y="10049"/>
                    <a:pt x="1857" y="10164"/>
                    <a:pt x="1780" y="10231"/>
                  </a:cubicBezTo>
                  <a:lnTo>
                    <a:pt x="1369" y="10642"/>
                  </a:lnTo>
                  <a:cubicBezTo>
                    <a:pt x="1283" y="10729"/>
                    <a:pt x="1283" y="10872"/>
                    <a:pt x="1369" y="10958"/>
                  </a:cubicBezTo>
                  <a:lnTo>
                    <a:pt x="2603" y="12193"/>
                  </a:lnTo>
                  <a:cubicBezTo>
                    <a:pt x="2646" y="12236"/>
                    <a:pt x="2704" y="12257"/>
                    <a:pt x="2761" y="12257"/>
                  </a:cubicBezTo>
                  <a:cubicBezTo>
                    <a:pt x="2819" y="12257"/>
                    <a:pt x="2876" y="12236"/>
                    <a:pt x="2919" y="12193"/>
                  </a:cubicBezTo>
                  <a:lnTo>
                    <a:pt x="3331" y="11781"/>
                  </a:lnTo>
                  <a:cubicBezTo>
                    <a:pt x="3369" y="11738"/>
                    <a:pt x="3423" y="11716"/>
                    <a:pt x="3478" y="11716"/>
                  </a:cubicBezTo>
                  <a:cubicBezTo>
                    <a:pt x="3520" y="11716"/>
                    <a:pt x="3562" y="11728"/>
                    <a:pt x="3599" y="11753"/>
                  </a:cubicBezTo>
                  <a:cubicBezTo>
                    <a:pt x="4182" y="12126"/>
                    <a:pt x="4833" y="12394"/>
                    <a:pt x="5513" y="12547"/>
                  </a:cubicBezTo>
                  <a:cubicBezTo>
                    <a:pt x="5618" y="12566"/>
                    <a:pt x="5685" y="12652"/>
                    <a:pt x="5685" y="12758"/>
                  </a:cubicBezTo>
                  <a:lnTo>
                    <a:pt x="5685" y="13341"/>
                  </a:lnTo>
                  <a:cubicBezTo>
                    <a:pt x="5685" y="13466"/>
                    <a:pt x="5790" y="13561"/>
                    <a:pt x="5905" y="13561"/>
                  </a:cubicBezTo>
                  <a:lnTo>
                    <a:pt x="7657" y="13561"/>
                  </a:lnTo>
                  <a:cubicBezTo>
                    <a:pt x="7781" y="13561"/>
                    <a:pt x="7877" y="13466"/>
                    <a:pt x="7877" y="13341"/>
                  </a:cubicBezTo>
                  <a:lnTo>
                    <a:pt x="7877" y="12758"/>
                  </a:lnTo>
                  <a:cubicBezTo>
                    <a:pt x="7877" y="12652"/>
                    <a:pt x="7953" y="12566"/>
                    <a:pt x="8049" y="12547"/>
                  </a:cubicBezTo>
                  <a:cubicBezTo>
                    <a:pt x="8728" y="12394"/>
                    <a:pt x="9379" y="12126"/>
                    <a:pt x="9963" y="11753"/>
                  </a:cubicBezTo>
                  <a:cubicBezTo>
                    <a:pt x="10000" y="11728"/>
                    <a:pt x="10042" y="11716"/>
                    <a:pt x="10084" y="11716"/>
                  </a:cubicBezTo>
                  <a:cubicBezTo>
                    <a:pt x="10140" y="11716"/>
                    <a:pt x="10197" y="11738"/>
                    <a:pt x="10240" y="11781"/>
                  </a:cubicBezTo>
                  <a:lnTo>
                    <a:pt x="10652" y="12193"/>
                  </a:lnTo>
                  <a:cubicBezTo>
                    <a:pt x="10695" y="12236"/>
                    <a:pt x="10750" y="12257"/>
                    <a:pt x="10805" y="12257"/>
                  </a:cubicBezTo>
                  <a:cubicBezTo>
                    <a:pt x="10860" y="12257"/>
                    <a:pt x="10915" y="12236"/>
                    <a:pt x="10958" y="12193"/>
                  </a:cubicBezTo>
                  <a:lnTo>
                    <a:pt x="12193" y="10958"/>
                  </a:lnTo>
                  <a:cubicBezTo>
                    <a:pt x="12279" y="10872"/>
                    <a:pt x="12279" y="10729"/>
                    <a:pt x="12193" y="10642"/>
                  </a:cubicBezTo>
                  <a:lnTo>
                    <a:pt x="11781" y="10231"/>
                  </a:lnTo>
                  <a:cubicBezTo>
                    <a:pt x="11714" y="10164"/>
                    <a:pt x="11695" y="10049"/>
                    <a:pt x="11753" y="9963"/>
                  </a:cubicBezTo>
                  <a:cubicBezTo>
                    <a:pt x="12135" y="9379"/>
                    <a:pt x="12403" y="8728"/>
                    <a:pt x="12547" y="8049"/>
                  </a:cubicBezTo>
                  <a:cubicBezTo>
                    <a:pt x="12566" y="7944"/>
                    <a:pt x="12662" y="7877"/>
                    <a:pt x="12767" y="7877"/>
                  </a:cubicBezTo>
                  <a:lnTo>
                    <a:pt x="13341" y="7877"/>
                  </a:lnTo>
                  <a:cubicBezTo>
                    <a:pt x="13466" y="7877"/>
                    <a:pt x="13561" y="7781"/>
                    <a:pt x="13561" y="7657"/>
                  </a:cubicBezTo>
                  <a:lnTo>
                    <a:pt x="13561" y="5905"/>
                  </a:lnTo>
                  <a:cubicBezTo>
                    <a:pt x="13561" y="5781"/>
                    <a:pt x="13466" y="5685"/>
                    <a:pt x="13341" y="5685"/>
                  </a:cubicBezTo>
                  <a:lnTo>
                    <a:pt x="12757" y="5685"/>
                  </a:lnTo>
                  <a:cubicBezTo>
                    <a:pt x="12652" y="5685"/>
                    <a:pt x="12566" y="5609"/>
                    <a:pt x="12547" y="5513"/>
                  </a:cubicBezTo>
                  <a:cubicBezTo>
                    <a:pt x="12394" y="4833"/>
                    <a:pt x="12126" y="4183"/>
                    <a:pt x="11753" y="3599"/>
                  </a:cubicBezTo>
                  <a:cubicBezTo>
                    <a:pt x="11695" y="3513"/>
                    <a:pt x="11705" y="3398"/>
                    <a:pt x="11781" y="3321"/>
                  </a:cubicBezTo>
                  <a:lnTo>
                    <a:pt x="12193" y="2910"/>
                  </a:lnTo>
                  <a:cubicBezTo>
                    <a:pt x="12269" y="2824"/>
                    <a:pt x="12269" y="2690"/>
                    <a:pt x="12193" y="2603"/>
                  </a:cubicBezTo>
                  <a:lnTo>
                    <a:pt x="10949" y="1369"/>
                  </a:lnTo>
                  <a:cubicBezTo>
                    <a:pt x="10906" y="1326"/>
                    <a:pt x="10851" y="1304"/>
                    <a:pt x="10796" y="1304"/>
                  </a:cubicBezTo>
                  <a:cubicBezTo>
                    <a:pt x="10741" y="1304"/>
                    <a:pt x="10686" y="1326"/>
                    <a:pt x="10642" y="1369"/>
                  </a:cubicBezTo>
                  <a:lnTo>
                    <a:pt x="10231" y="1780"/>
                  </a:lnTo>
                  <a:cubicBezTo>
                    <a:pt x="10188" y="1818"/>
                    <a:pt x="10134" y="1837"/>
                    <a:pt x="10079" y="1837"/>
                  </a:cubicBezTo>
                  <a:cubicBezTo>
                    <a:pt x="10035" y="1837"/>
                    <a:pt x="9992" y="1825"/>
                    <a:pt x="9953" y="1800"/>
                  </a:cubicBezTo>
                  <a:cubicBezTo>
                    <a:pt x="9370" y="1426"/>
                    <a:pt x="8719" y="1158"/>
                    <a:pt x="8039" y="1015"/>
                  </a:cubicBezTo>
                  <a:cubicBezTo>
                    <a:pt x="7944" y="986"/>
                    <a:pt x="7877" y="900"/>
                    <a:pt x="7877" y="795"/>
                  </a:cubicBezTo>
                  <a:lnTo>
                    <a:pt x="7877" y="220"/>
                  </a:lnTo>
                  <a:cubicBezTo>
                    <a:pt x="7877" y="96"/>
                    <a:pt x="7781" y="0"/>
                    <a:pt x="7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123;p102">
              <a:extLst>
                <a:ext uri="{FF2B5EF4-FFF2-40B4-BE49-F238E27FC236}">
                  <a16:creationId xmlns:a16="http://schemas.microsoft.com/office/drawing/2014/main" id="{970FF537-07E8-77C9-4D79-7839565EAB5C}"/>
                </a:ext>
              </a:extLst>
            </p:cNvPr>
            <p:cNvSpPr/>
            <p:nvPr/>
          </p:nvSpPr>
          <p:spPr>
            <a:xfrm>
              <a:off x="5823724" y="1563535"/>
              <a:ext cx="262889" cy="252936"/>
            </a:xfrm>
            <a:custGeom>
              <a:avLst/>
              <a:gdLst/>
              <a:ahLst/>
              <a:cxnLst/>
              <a:rect l="l" t="t" r="r" b="b"/>
              <a:pathLst>
                <a:path w="10011" h="9632" extrusionOk="0">
                  <a:moveTo>
                    <a:pt x="5205" y="877"/>
                  </a:moveTo>
                  <a:cubicBezTo>
                    <a:pt x="5711" y="877"/>
                    <a:pt x="6222" y="975"/>
                    <a:pt x="6709" y="1177"/>
                  </a:cubicBezTo>
                  <a:cubicBezTo>
                    <a:pt x="8173" y="1790"/>
                    <a:pt x="9140" y="3225"/>
                    <a:pt x="9140" y="4814"/>
                  </a:cubicBezTo>
                  <a:cubicBezTo>
                    <a:pt x="9140" y="6996"/>
                    <a:pt x="7370" y="8757"/>
                    <a:pt x="5197" y="8757"/>
                  </a:cubicBezTo>
                  <a:cubicBezTo>
                    <a:pt x="3608" y="8757"/>
                    <a:pt x="2173" y="7790"/>
                    <a:pt x="1560" y="6326"/>
                  </a:cubicBezTo>
                  <a:cubicBezTo>
                    <a:pt x="948" y="4852"/>
                    <a:pt x="1283" y="3158"/>
                    <a:pt x="2412" y="2029"/>
                  </a:cubicBezTo>
                  <a:cubicBezTo>
                    <a:pt x="3168" y="1279"/>
                    <a:pt x="4178" y="877"/>
                    <a:pt x="5205" y="877"/>
                  </a:cubicBezTo>
                  <a:close/>
                  <a:moveTo>
                    <a:pt x="5197" y="0"/>
                  </a:moveTo>
                  <a:cubicBezTo>
                    <a:pt x="3254" y="0"/>
                    <a:pt x="1493" y="1177"/>
                    <a:pt x="747" y="2967"/>
                  </a:cubicBezTo>
                  <a:cubicBezTo>
                    <a:pt x="0" y="4766"/>
                    <a:pt x="412" y="6843"/>
                    <a:pt x="1790" y="8221"/>
                  </a:cubicBezTo>
                  <a:cubicBezTo>
                    <a:pt x="2711" y="9143"/>
                    <a:pt x="3941" y="9632"/>
                    <a:pt x="5192" y="9632"/>
                  </a:cubicBezTo>
                  <a:cubicBezTo>
                    <a:pt x="5813" y="9632"/>
                    <a:pt x="6438" y="9512"/>
                    <a:pt x="7035" y="9264"/>
                  </a:cubicBezTo>
                  <a:cubicBezTo>
                    <a:pt x="8834" y="8518"/>
                    <a:pt x="10001" y="6766"/>
                    <a:pt x="10011" y="4814"/>
                  </a:cubicBezTo>
                  <a:cubicBezTo>
                    <a:pt x="10011" y="2163"/>
                    <a:pt x="7858" y="10"/>
                    <a:pt x="5197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094;p102">
            <a:extLst>
              <a:ext uri="{FF2B5EF4-FFF2-40B4-BE49-F238E27FC236}">
                <a16:creationId xmlns:a16="http://schemas.microsoft.com/office/drawing/2014/main" id="{0E087658-3435-070C-2B99-EF886319BCBB}"/>
              </a:ext>
            </a:extLst>
          </p:cNvPr>
          <p:cNvGrpSpPr/>
          <p:nvPr/>
        </p:nvGrpSpPr>
        <p:grpSpPr>
          <a:xfrm>
            <a:off x="7614086" y="5300832"/>
            <a:ext cx="1600200" cy="1608110"/>
            <a:chOff x="7980773" y="2428802"/>
            <a:chExt cx="353381" cy="358160"/>
          </a:xfrm>
        </p:grpSpPr>
        <p:sp>
          <p:nvSpPr>
            <p:cNvPr id="114" name="Google Shape;12095;p102">
              <a:extLst>
                <a:ext uri="{FF2B5EF4-FFF2-40B4-BE49-F238E27FC236}">
                  <a16:creationId xmlns:a16="http://schemas.microsoft.com/office/drawing/2014/main" id="{C31C8B33-346B-9639-2BE3-DA92741B928E}"/>
                </a:ext>
              </a:extLst>
            </p:cNvPr>
            <p:cNvSpPr/>
            <p:nvPr/>
          </p:nvSpPr>
          <p:spPr>
            <a:xfrm>
              <a:off x="8218504" y="2711779"/>
              <a:ext cx="115649" cy="75182"/>
            </a:xfrm>
            <a:custGeom>
              <a:avLst/>
              <a:gdLst/>
              <a:ahLst/>
              <a:cxnLst/>
              <a:rect l="l" t="t" r="r" b="b"/>
              <a:pathLst>
                <a:path w="4404" h="2863" extrusionOk="0">
                  <a:moveTo>
                    <a:pt x="1542" y="1"/>
                  </a:moveTo>
                  <a:lnTo>
                    <a:pt x="1542" y="374"/>
                  </a:lnTo>
                  <a:cubicBezTo>
                    <a:pt x="1542" y="470"/>
                    <a:pt x="1475" y="556"/>
                    <a:pt x="1379" y="585"/>
                  </a:cubicBezTo>
                  <a:lnTo>
                    <a:pt x="479" y="843"/>
                  </a:lnTo>
                  <a:cubicBezTo>
                    <a:pt x="202" y="920"/>
                    <a:pt x="1" y="1178"/>
                    <a:pt x="1" y="1475"/>
                  </a:cubicBezTo>
                  <a:lnTo>
                    <a:pt x="1" y="2642"/>
                  </a:lnTo>
                  <a:cubicBezTo>
                    <a:pt x="1" y="2767"/>
                    <a:pt x="96" y="2862"/>
                    <a:pt x="221" y="2862"/>
                  </a:cubicBezTo>
                  <a:lnTo>
                    <a:pt x="4183" y="2862"/>
                  </a:lnTo>
                  <a:cubicBezTo>
                    <a:pt x="4307" y="2862"/>
                    <a:pt x="4403" y="2767"/>
                    <a:pt x="4403" y="2642"/>
                  </a:cubicBezTo>
                  <a:lnTo>
                    <a:pt x="4403" y="1475"/>
                  </a:lnTo>
                  <a:cubicBezTo>
                    <a:pt x="4403" y="1178"/>
                    <a:pt x="4202" y="920"/>
                    <a:pt x="3915" y="843"/>
                  </a:cubicBezTo>
                  <a:lnTo>
                    <a:pt x="3015" y="585"/>
                  </a:lnTo>
                  <a:cubicBezTo>
                    <a:pt x="2920" y="556"/>
                    <a:pt x="2853" y="470"/>
                    <a:pt x="2862" y="374"/>
                  </a:cubicBezTo>
                  <a:lnTo>
                    <a:pt x="286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096;p102">
              <a:extLst>
                <a:ext uri="{FF2B5EF4-FFF2-40B4-BE49-F238E27FC236}">
                  <a16:creationId xmlns:a16="http://schemas.microsoft.com/office/drawing/2014/main" id="{9BD83767-257B-03F7-B28D-6C8D300C75A0}"/>
                </a:ext>
              </a:extLst>
            </p:cNvPr>
            <p:cNvSpPr/>
            <p:nvPr/>
          </p:nvSpPr>
          <p:spPr>
            <a:xfrm>
              <a:off x="8218268" y="2727614"/>
              <a:ext cx="115623" cy="59348"/>
            </a:xfrm>
            <a:custGeom>
              <a:avLst/>
              <a:gdLst/>
              <a:ahLst/>
              <a:cxnLst/>
              <a:rect l="l" t="t" r="r" b="b"/>
              <a:pathLst>
                <a:path w="4403" h="2260" extrusionOk="0">
                  <a:moveTo>
                    <a:pt x="3101" y="1"/>
                  </a:moveTo>
                  <a:cubicBezTo>
                    <a:pt x="2961" y="453"/>
                    <a:pt x="2570" y="680"/>
                    <a:pt x="2180" y="680"/>
                  </a:cubicBezTo>
                  <a:cubicBezTo>
                    <a:pt x="1793" y="680"/>
                    <a:pt x="1406" y="458"/>
                    <a:pt x="1263" y="10"/>
                  </a:cubicBezTo>
                  <a:lnTo>
                    <a:pt x="479" y="230"/>
                  </a:lnTo>
                  <a:cubicBezTo>
                    <a:pt x="201" y="317"/>
                    <a:pt x="0" y="575"/>
                    <a:pt x="0" y="872"/>
                  </a:cubicBezTo>
                  <a:lnTo>
                    <a:pt x="0" y="2039"/>
                  </a:lnTo>
                  <a:cubicBezTo>
                    <a:pt x="0" y="2164"/>
                    <a:pt x="105" y="2259"/>
                    <a:pt x="220" y="2259"/>
                  </a:cubicBezTo>
                  <a:lnTo>
                    <a:pt x="4182" y="2259"/>
                  </a:lnTo>
                  <a:cubicBezTo>
                    <a:pt x="4307" y="2259"/>
                    <a:pt x="4403" y="2164"/>
                    <a:pt x="4403" y="2039"/>
                  </a:cubicBezTo>
                  <a:lnTo>
                    <a:pt x="4403" y="872"/>
                  </a:lnTo>
                  <a:cubicBezTo>
                    <a:pt x="4403" y="575"/>
                    <a:pt x="4211" y="317"/>
                    <a:pt x="3924" y="240"/>
                  </a:cubicBezTo>
                  <a:lnTo>
                    <a:pt x="3101" y="1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097;p102">
              <a:extLst>
                <a:ext uri="{FF2B5EF4-FFF2-40B4-BE49-F238E27FC236}">
                  <a16:creationId xmlns:a16="http://schemas.microsoft.com/office/drawing/2014/main" id="{822D5A93-E748-9A28-8C50-2176E82CA2F8}"/>
                </a:ext>
              </a:extLst>
            </p:cNvPr>
            <p:cNvSpPr/>
            <p:nvPr/>
          </p:nvSpPr>
          <p:spPr>
            <a:xfrm>
              <a:off x="8235600" y="2630872"/>
              <a:ext cx="29175" cy="63602"/>
            </a:xfrm>
            <a:custGeom>
              <a:avLst/>
              <a:gdLst/>
              <a:ahLst/>
              <a:cxnLst/>
              <a:rect l="l" t="t" r="r" b="b"/>
              <a:pathLst>
                <a:path w="1111" h="2422" extrusionOk="0">
                  <a:moveTo>
                    <a:pt x="670" y="0"/>
                  </a:moveTo>
                  <a:cubicBezTo>
                    <a:pt x="297" y="0"/>
                    <a:pt x="1" y="297"/>
                    <a:pt x="10" y="660"/>
                  </a:cubicBezTo>
                  <a:lnTo>
                    <a:pt x="10" y="814"/>
                  </a:lnTo>
                  <a:cubicBezTo>
                    <a:pt x="10" y="1005"/>
                    <a:pt x="39" y="1196"/>
                    <a:pt x="96" y="1378"/>
                  </a:cubicBezTo>
                  <a:lnTo>
                    <a:pt x="450" y="2421"/>
                  </a:lnTo>
                  <a:lnTo>
                    <a:pt x="1111" y="242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098;p102">
              <a:extLst>
                <a:ext uri="{FF2B5EF4-FFF2-40B4-BE49-F238E27FC236}">
                  <a16:creationId xmlns:a16="http://schemas.microsoft.com/office/drawing/2014/main" id="{F6776AA2-7135-538A-632B-22AC30E6D3BC}"/>
                </a:ext>
              </a:extLst>
            </p:cNvPr>
            <p:cNvSpPr/>
            <p:nvPr/>
          </p:nvSpPr>
          <p:spPr>
            <a:xfrm>
              <a:off x="8247417" y="2625095"/>
              <a:ext cx="69379" cy="69379"/>
            </a:xfrm>
            <a:custGeom>
              <a:avLst/>
              <a:gdLst/>
              <a:ahLst/>
              <a:cxnLst/>
              <a:rect l="l" t="t" r="r" b="b"/>
              <a:pathLst>
                <a:path w="2642" h="2642" extrusionOk="0">
                  <a:moveTo>
                    <a:pt x="661" y="0"/>
                  </a:moveTo>
                  <a:cubicBezTo>
                    <a:pt x="287" y="0"/>
                    <a:pt x="0" y="297"/>
                    <a:pt x="0" y="660"/>
                  </a:cubicBezTo>
                  <a:cubicBezTo>
                    <a:pt x="0" y="909"/>
                    <a:pt x="192" y="1101"/>
                    <a:pt x="441" y="1101"/>
                  </a:cubicBezTo>
                  <a:lnTo>
                    <a:pt x="2192" y="2641"/>
                  </a:lnTo>
                  <a:lnTo>
                    <a:pt x="2565" y="1340"/>
                  </a:lnTo>
                  <a:cubicBezTo>
                    <a:pt x="2613" y="1187"/>
                    <a:pt x="2632" y="1024"/>
                    <a:pt x="2642" y="861"/>
                  </a:cubicBezTo>
                  <a:lnTo>
                    <a:pt x="2642" y="440"/>
                  </a:lnTo>
                  <a:cubicBezTo>
                    <a:pt x="2642" y="201"/>
                    <a:pt x="2441" y="0"/>
                    <a:pt x="2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099;p102">
              <a:extLst>
                <a:ext uri="{FF2B5EF4-FFF2-40B4-BE49-F238E27FC236}">
                  <a16:creationId xmlns:a16="http://schemas.microsoft.com/office/drawing/2014/main" id="{AFDD1189-B783-3C0B-1F5F-09835AC1E225}"/>
                </a:ext>
              </a:extLst>
            </p:cNvPr>
            <p:cNvSpPr/>
            <p:nvPr/>
          </p:nvSpPr>
          <p:spPr>
            <a:xfrm>
              <a:off x="8258971" y="2711779"/>
              <a:ext cx="34453" cy="14049"/>
            </a:xfrm>
            <a:custGeom>
              <a:avLst/>
              <a:gdLst/>
              <a:ahLst/>
              <a:cxnLst/>
              <a:rect l="l" t="t" r="r" b="b"/>
              <a:pathLst>
                <a:path w="1312" h="535" extrusionOk="0">
                  <a:moveTo>
                    <a:pt x="1" y="1"/>
                  </a:moveTo>
                  <a:lnTo>
                    <a:pt x="1" y="412"/>
                  </a:lnTo>
                  <a:cubicBezTo>
                    <a:pt x="211" y="494"/>
                    <a:pt x="434" y="534"/>
                    <a:pt x="656" y="534"/>
                  </a:cubicBezTo>
                  <a:cubicBezTo>
                    <a:pt x="879" y="534"/>
                    <a:pt x="1101" y="494"/>
                    <a:pt x="1312" y="412"/>
                  </a:cubicBezTo>
                  <a:lnTo>
                    <a:pt x="1312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100;p102">
              <a:extLst>
                <a:ext uri="{FF2B5EF4-FFF2-40B4-BE49-F238E27FC236}">
                  <a16:creationId xmlns:a16="http://schemas.microsoft.com/office/drawing/2014/main" id="{8CCD74B2-589B-8D24-A303-5FED26E420D1}"/>
                </a:ext>
              </a:extLst>
            </p:cNvPr>
            <p:cNvSpPr/>
            <p:nvPr/>
          </p:nvSpPr>
          <p:spPr>
            <a:xfrm>
              <a:off x="8241640" y="2654244"/>
              <a:ext cx="69379" cy="63339"/>
            </a:xfrm>
            <a:custGeom>
              <a:avLst/>
              <a:gdLst/>
              <a:ahLst/>
              <a:cxnLst/>
              <a:rect l="l" t="t" r="r" b="b"/>
              <a:pathLst>
                <a:path w="2642" h="2412" extrusionOk="0">
                  <a:moveTo>
                    <a:pt x="842" y="0"/>
                  </a:moveTo>
                  <a:cubicBezTo>
                    <a:pt x="728" y="0"/>
                    <a:pt x="613" y="48"/>
                    <a:pt x="527" y="134"/>
                  </a:cubicBezTo>
                  <a:lnTo>
                    <a:pt x="125" y="527"/>
                  </a:lnTo>
                  <a:cubicBezTo>
                    <a:pt x="39" y="613"/>
                    <a:pt x="0" y="728"/>
                    <a:pt x="0" y="842"/>
                  </a:cubicBezTo>
                  <a:lnTo>
                    <a:pt x="0" y="1101"/>
                  </a:lnTo>
                  <a:cubicBezTo>
                    <a:pt x="0" y="1828"/>
                    <a:pt x="584" y="2412"/>
                    <a:pt x="1311" y="2412"/>
                  </a:cubicBezTo>
                  <a:cubicBezTo>
                    <a:pt x="1317" y="2412"/>
                    <a:pt x="1323" y="2412"/>
                    <a:pt x="1329" y="2412"/>
                  </a:cubicBezTo>
                  <a:cubicBezTo>
                    <a:pt x="2048" y="2412"/>
                    <a:pt x="2642" y="1822"/>
                    <a:pt x="2642" y="1101"/>
                  </a:cubicBezTo>
                  <a:lnTo>
                    <a:pt x="2642" y="814"/>
                  </a:lnTo>
                  <a:cubicBezTo>
                    <a:pt x="2642" y="699"/>
                    <a:pt x="2594" y="584"/>
                    <a:pt x="2508" y="507"/>
                  </a:cubicBezTo>
                  <a:cubicBezTo>
                    <a:pt x="2173" y="172"/>
                    <a:pt x="1551" y="19"/>
                    <a:pt x="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101;p102">
              <a:extLst>
                <a:ext uri="{FF2B5EF4-FFF2-40B4-BE49-F238E27FC236}">
                  <a16:creationId xmlns:a16="http://schemas.microsoft.com/office/drawing/2014/main" id="{71847F4E-27E4-34B9-8E33-ED3D4C53BDF6}"/>
                </a:ext>
              </a:extLst>
            </p:cNvPr>
            <p:cNvSpPr/>
            <p:nvPr/>
          </p:nvSpPr>
          <p:spPr>
            <a:xfrm>
              <a:off x="8241640" y="2654191"/>
              <a:ext cx="69143" cy="62157"/>
            </a:xfrm>
            <a:custGeom>
              <a:avLst/>
              <a:gdLst/>
              <a:ahLst/>
              <a:cxnLst/>
              <a:rect l="l" t="t" r="r" b="b"/>
              <a:pathLst>
                <a:path w="2633" h="2367" extrusionOk="0">
                  <a:moveTo>
                    <a:pt x="813" y="1"/>
                  </a:moveTo>
                  <a:cubicBezTo>
                    <a:pt x="708" y="1"/>
                    <a:pt x="605" y="48"/>
                    <a:pt x="527" y="127"/>
                  </a:cubicBezTo>
                  <a:lnTo>
                    <a:pt x="125" y="529"/>
                  </a:lnTo>
                  <a:cubicBezTo>
                    <a:pt x="39" y="605"/>
                    <a:pt x="0" y="720"/>
                    <a:pt x="0" y="835"/>
                  </a:cubicBezTo>
                  <a:lnTo>
                    <a:pt x="0" y="1093"/>
                  </a:lnTo>
                  <a:cubicBezTo>
                    <a:pt x="0" y="1687"/>
                    <a:pt x="383" y="2203"/>
                    <a:pt x="957" y="2366"/>
                  </a:cubicBezTo>
                  <a:cubicBezTo>
                    <a:pt x="766" y="2127"/>
                    <a:pt x="661" y="1840"/>
                    <a:pt x="661" y="1533"/>
                  </a:cubicBezTo>
                  <a:lnTo>
                    <a:pt x="661" y="892"/>
                  </a:lnTo>
                  <a:cubicBezTo>
                    <a:pt x="651" y="645"/>
                    <a:pt x="852" y="451"/>
                    <a:pt x="1087" y="451"/>
                  </a:cubicBezTo>
                  <a:cubicBezTo>
                    <a:pt x="1098" y="451"/>
                    <a:pt x="1109" y="451"/>
                    <a:pt x="1120" y="452"/>
                  </a:cubicBezTo>
                  <a:cubicBezTo>
                    <a:pt x="1570" y="481"/>
                    <a:pt x="2230" y="557"/>
                    <a:pt x="2632" y="749"/>
                  </a:cubicBezTo>
                  <a:cubicBezTo>
                    <a:pt x="2622" y="653"/>
                    <a:pt x="2575" y="567"/>
                    <a:pt x="2508" y="500"/>
                  </a:cubicBezTo>
                  <a:cubicBezTo>
                    <a:pt x="2173" y="174"/>
                    <a:pt x="1551" y="21"/>
                    <a:pt x="842" y="2"/>
                  </a:cubicBezTo>
                  <a:cubicBezTo>
                    <a:pt x="833" y="1"/>
                    <a:pt x="823" y="1"/>
                    <a:pt x="813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02;p102">
              <a:extLst>
                <a:ext uri="{FF2B5EF4-FFF2-40B4-BE49-F238E27FC236}">
                  <a16:creationId xmlns:a16="http://schemas.microsoft.com/office/drawing/2014/main" id="{94C3A33C-101E-9201-FB3B-DA60214CF3EF}"/>
                </a:ext>
              </a:extLst>
            </p:cNvPr>
            <p:cNvSpPr/>
            <p:nvPr/>
          </p:nvSpPr>
          <p:spPr>
            <a:xfrm>
              <a:off x="8218504" y="2740692"/>
              <a:ext cx="23161" cy="46270"/>
            </a:xfrm>
            <a:custGeom>
              <a:avLst/>
              <a:gdLst/>
              <a:ahLst/>
              <a:cxnLst/>
              <a:rect l="l" t="t" r="r" b="b"/>
              <a:pathLst>
                <a:path w="882" h="1762" extrusionOk="0">
                  <a:moveTo>
                    <a:pt x="116" y="0"/>
                  </a:moveTo>
                  <a:cubicBezTo>
                    <a:pt x="39" y="106"/>
                    <a:pt x="1" y="240"/>
                    <a:pt x="1" y="374"/>
                  </a:cubicBezTo>
                  <a:lnTo>
                    <a:pt x="1" y="1541"/>
                  </a:lnTo>
                  <a:cubicBezTo>
                    <a:pt x="1" y="1666"/>
                    <a:pt x="96" y="1761"/>
                    <a:pt x="221" y="1761"/>
                  </a:cubicBezTo>
                  <a:lnTo>
                    <a:pt x="881" y="1761"/>
                  </a:lnTo>
                  <a:lnTo>
                    <a:pt x="881" y="1034"/>
                  </a:lnTo>
                  <a:cubicBezTo>
                    <a:pt x="872" y="852"/>
                    <a:pt x="805" y="689"/>
                    <a:pt x="680" y="565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103;p102">
              <a:extLst>
                <a:ext uri="{FF2B5EF4-FFF2-40B4-BE49-F238E27FC236}">
                  <a16:creationId xmlns:a16="http://schemas.microsoft.com/office/drawing/2014/main" id="{76ACC0EB-803C-CFAC-1123-C05C18B6C112}"/>
                </a:ext>
              </a:extLst>
            </p:cNvPr>
            <p:cNvSpPr/>
            <p:nvPr/>
          </p:nvSpPr>
          <p:spPr>
            <a:xfrm>
              <a:off x="8310756" y="2740692"/>
              <a:ext cx="23135" cy="46270"/>
            </a:xfrm>
            <a:custGeom>
              <a:avLst/>
              <a:gdLst/>
              <a:ahLst/>
              <a:cxnLst/>
              <a:rect l="l" t="t" r="r" b="b"/>
              <a:pathLst>
                <a:path w="881" h="1762" extrusionOk="0">
                  <a:moveTo>
                    <a:pt x="766" y="0"/>
                  </a:moveTo>
                  <a:lnTo>
                    <a:pt x="201" y="565"/>
                  </a:lnTo>
                  <a:cubicBezTo>
                    <a:pt x="77" y="689"/>
                    <a:pt x="0" y="852"/>
                    <a:pt x="0" y="1034"/>
                  </a:cubicBezTo>
                  <a:lnTo>
                    <a:pt x="0" y="1761"/>
                  </a:lnTo>
                  <a:lnTo>
                    <a:pt x="660" y="1761"/>
                  </a:lnTo>
                  <a:cubicBezTo>
                    <a:pt x="785" y="1761"/>
                    <a:pt x="881" y="1666"/>
                    <a:pt x="881" y="1541"/>
                  </a:cubicBezTo>
                  <a:lnTo>
                    <a:pt x="881" y="374"/>
                  </a:lnTo>
                  <a:cubicBezTo>
                    <a:pt x="881" y="240"/>
                    <a:pt x="842" y="106"/>
                    <a:pt x="766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104;p102">
              <a:extLst>
                <a:ext uri="{FF2B5EF4-FFF2-40B4-BE49-F238E27FC236}">
                  <a16:creationId xmlns:a16="http://schemas.microsoft.com/office/drawing/2014/main" id="{F4448F74-49D4-2D22-6A99-B229B0380672}"/>
                </a:ext>
              </a:extLst>
            </p:cNvPr>
            <p:cNvSpPr/>
            <p:nvPr/>
          </p:nvSpPr>
          <p:spPr>
            <a:xfrm>
              <a:off x="8009659" y="2607737"/>
              <a:ext cx="46270" cy="40493"/>
            </a:xfrm>
            <a:custGeom>
              <a:avLst/>
              <a:gdLst/>
              <a:ahLst/>
              <a:cxnLst/>
              <a:rect l="l" t="t" r="r" b="b"/>
              <a:pathLst>
                <a:path w="1762" h="1542" extrusionOk="0">
                  <a:moveTo>
                    <a:pt x="881" y="1"/>
                  </a:moveTo>
                  <a:cubicBezTo>
                    <a:pt x="393" y="1"/>
                    <a:pt x="1" y="345"/>
                    <a:pt x="1" y="776"/>
                  </a:cubicBezTo>
                  <a:cubicBezTo>
                    <a:pt x="1" y="1197"/>
                    <a:pt x="393" y="1541"/>
                    <a:pt x="881" y="1541"/>
                  </a:cubicBezTo>
                  <a:cubicBezTo>
                    <a:pt x="1369" y="1541"/>
                    <a:pt x="1762" y="1197"/>
                    <a:pt x="1762" y="776"/>
                  </a:cubicBezTo>
                  <a:cubicBezTo>
                    <a:pt x="1762" y="345"/>
                    <a:pt x="1369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105;p102">
              <a:extLst>
                <a:ext uri="{FF2B5EF4-FFF2-40B4-BE49-F238E27FC236}">
                  <a16:creationId xmlns:a16="http://schemas.microsoft.com/office/drawing/2014/main" id="{C0DE5B32-9732-0581-04CA-87259925954C}"/>
                </a:ext>
              </a:extLst>
            </p:cNvPr>
            <p:cNvSpPr/>
            <p:nvPr/>
          </p:nvSpPr>
          <p:spPr>
            <a:xfrm>
              <a:off x="8009659" y="2607737"/>
              <a:ext cx="31696" cy="40493"/>
            </a:xfrm>
            <a:custGeom>
              <a:avLst/>
              <a:gdLst/>
              <a:ahLst/>
              <a:cxnLst/>
              <a:rect l="l" t="t" r="r" b="b"/>
              <a:pathLst>
                <a:path w="1207" h="1542" extrusionOk="0">
                  <a:moveTo>
                    <a:pt x="881" y="1"/>
                  </a:moveTo>
                  <a:cubicBezTo>
                    <a:pt x="393" y="1"/>
                    <a:pt x="1" y="345"/>
                    <a:pt x="1" y="766"/>
                  </a:cubicBezTo>
                  <a:cubicBezTo>
                    <a:pt x="1" y="1197"/>
                    <a:pt x="393" y="1541"/>
                    <a:pt x="881" y="1541"/>
                  </a:cubicBezTo>
                  <a:cubicBezTo>
                    <a:pt x="996" y="1541"/>
                    <a:pt x="1101" y="1522"/>
                    <a:pt x="1207" y="1484"/>
                  </a:cubicBezTo>
                  <a:cubicBezTo>
                    <a:pt x="891" y="1388"/>
                    <a:pt x="671" y="1101"/>
                    <a:pt x="661" y="776"/>
                  </a:cubicBezTo>
                  <a:cubicBezTo>
                    <a:pt x="671" y="441"/>
                    <a:pt x="891" y="154"/>
                    <a:pt x="1207" y="58"/>
                  </a:cubicBezTo>
                  <a:cubicBezTo>
                    <a:pt x="1101" y="20"/>
                    <a:pt x="99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106;p102">
              <a:extLst>
                <a:ext uri="{FF2B5EF4-FFF2-40B4-BE49-F238E27FC236}">
                  <a16:creationId xmlns:a16="http://schemas.microsoft.com/office/drawing/2014/main" id="{BBECFC98-ED59-F85D-CF5B-3C529566703A}"/>
                </a:ext>
              </a:extLst>
            </p:cNvPr>
            <p:cNvSpPr/>
            <p:nvPr/>
          </p:nvSpPr>
          <p:spPr>
            <a:xfrm>
              <a:off x="7980773" y="2706002"/>
              <a:ext cx="104068" cy="80960"/>
            </a:xfrm>
            <a:custGeom>
              <a:avLst/>
              <a:gdLst/>
              <a:ahLst/>
              <a:cxnLst/>
              <a:rect l="l" t="t" r="r" b="b"/>
              <a:pathLst>
                <a:path w="3963" h="3083" extrusionOk="0">
                  <a:moveTo>
                    <a:pt x="1321" y="1"/>
                  </a:moveTo>
                  <a:lnTo>
                    <a:pt x="1321" y="661"/>
                  </a:lnTo>
                  <a:cubicBezTo>
                    <a:pt x="1321" y="824"/>
                    <a:pt x="1235" y="977"/>
                    <a:pt x="1082" y="1053"/>
                  </a:cubicBezTo>
                  <a:lnTo>
                    <a:pt x="364" y="1417"/>
                  </a:lnTo>
                  <a:cubicBezTo>
                    <a:pt x="144" y="1522"/>
                    <a:pt x="0" y="1752"/>
                    <a:pt x="0" y="2001"/>
                  </a:cubicBezTo>
                  <a:lnTo>
                    <a:pt x="0" y="2862"/>
                  </a:lnTo>
                  <a:cubicBezTo>
                    <a:pt x="0" y="2987"/>
                    <a:pt x="96" y="3082"/>
                    <a:pt x="220" y="3082"/>
                  </a:cubicBezTo>
                  <a:lnTo>
                    <a:pt x="3742" y="3082"/>
                  </a:lnTo>
                  <a:cubicBezTo>
                    <a:pt x="3867" y="3082"/>
                    <a:pt x="3962" y="2987"/>
                    <a:pt x="3962" y="2862"/>
                  </a:cubicBezTo>
                  <a:lnTo>
                    <a:pt x="3962" y="2001"/>
                  </a:lnTo>
                  <a:cubicBezTo>
                    <a:pt x="3962" y="1752"/>
                    <a:pt x="3819" y="1522"/>
                    <a:pt x="3599" y="1417"/>
                  </a:cubicBezTo>
                  <a:lnTo>
                    <a:pt x="2881" y="1053"/>
                  </a:lnTo>
                  <a:cubicBezTo>
                    <a:pt x="2728" y="977"/>
                    <a:pt x="2642" y="824"/>
                    <a:pt x="2642" y="661"/>
                  </a:cubicBezTo>
                  <a:lnTo>
                    <a:pt x="26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107;p102">
              <a:extLst>
                <a:ext uri="{FF2B5EF4-FFF2-40B4-BE49-F238E27FC236}">
                  <a16:creationId xmlns:a16="http://schemas.microsoft.com/office/drawing/2014/main" id="{9325880A-D9C1-E951-1F14-34E79BE35233}"/>
                </a:ext>
              </a:extLst>
            </p:cNvPr>
            <p:cNvSpPr/>
            <p:nvPr/>
          </p:nvSpPr>
          <p:spPr>
            <a:xfrm>
              <a:off x="8015200" y="2706002"/>
              <a:ext cx="35215" cy="23161"/>
            </a:xfrm>
            <a:custGeom>
              <a:avLst/>
              <a:gdLst/>
              <a:ahLst/>
              <a:cxnLst/>
              <a:rect l="l" t="t" r="r" b="b"/>
              <a:pathLst>
                <a:path w="1341" h="882" extrusionOk="0">
                  <a:moveTo>
                    <a:pt x="10" y="1"/>
                  </a:moveTo>
                  <a:lnTo>
                    <a:pt x="10" y="661"/>
                  </a:lnTo>
                  <a:cubicBezTo>
                    <a:pt x="10" y="690"/>
                    <a:pt x="10" y="718"/>
                    <a:pt x="0" y="747"/>
                  </a:cubicBezTo>
                  <a:cubicBezTo>
                    <a:pt x="211" y="833"/>
                    <a:pt x="441" y="881"/>
                    <a:pt x="670" y="881"/>
                  </a:cubicBezTo>
                  <a:cubicBezTo>
                    <a:pt x="900" y="881"/>
                    <a:pt x="1130" y="833"/>
                    <a:pt x="1340" y="747"/>
                  </a:cubicBezTo>
                  <a:cubicBezTo>
                    <a:pt x="1331" y="718"/>
                    <a:pt x="1331" y="690"/>
                    <a:pt x="1331" y="661"/>
                  </a:cubicBezTo>
                  <a:lnTo>
                    <a:pt x="1331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08;p102">
              <a:extLst>
                <a:ext uri="{FF2B5EF4-FFF2-40B4-BE49-F238E27FC236}">
                  <a16:creationId xmlns:a16="http://schemas.microsoft.com/office/drawing/2014/main" id="{1CFB5B4C-5780-C665-1531-197AC3A3EADC}"/>
                </a:ext>
              </a:extLst>
            </p:cNvPr>
            <p:cNvSpPr/>
            <p:nvPr/>
          </p:nvSpPr>
          <p:spPr>
            <a:xfrm>
              <a:off x="7980773" y="2736411"/>
              <a:ext cx="104068" cy="50551"/>
            </a:xfrm>
            <a:custGeom>
              <a:avLst/>
              <a:gdLst/>
              <a:ahLst/>
              <a:cxnLst/>
              <a:rect l="l" t="t" r="r" b="b"/>
              <a:pathLst>
                <a:path w="3963" h="1925" extrusionOk="0">
                  <a:moveTo>
                    <a:pt x="871" y="1"/>
                  </a:moveTo>
                  <a:lnTo>
                    <a:pt x="364" y="259"/>
                  </a:lnTo>
                  <a:cubicBezTo>
                    <a:pt x="144" y="364"/>
                    <a:pt x="0" y="594"/>
                    <a:pt x="0" y="843"/>
                  </a:cubicBezTo>
                  <a:lnTo>
                    <a:pt x="0" y="1704"/>
                  </a:lnTo>
                  <a:cubicBezTo>
                    <a:pt x="0" y="1829"/>
                    <a:pt x="96" y="1924"/>
                    <a:pt x="220" y="1924"/>
                  </a:cubicBezTo>
                  <a:lnTo>
                    <a:pt x="3742" y="1924"/>
                  </a:lnTo>
                  <a:cubicBezTo>
                    <a:pt x="3857" y="1924"/>
                    <a:pt x="3962" y="1829"/>
                    <a:pt x="3962" y="1704"/>
                  </a:cubicBezTo>
                  <a:lnTo>
                    <a:pt x="3962" y="843"/>
                  </a:lnTo>
                  <a:cubicBezTo>
                    <a:pt x="3962" y="594"/>
                    <a:pt x="3819" y="364"/>
                    <a:pt x="3599" y="259"/>
                  </a:cubicBezTo>
                  <a:lnTo>
                    <a:pt x="3091" y="1"/>
                  </a:lnTo>
                  <a:cubicBezTo>
                    <a:pt x="2833" y="407"/>
                    <a:pt x="2407" y="611"/>
                    <a:pt x="1981" y="611"/>
                  </a:cubicBezTo>
                  <a:cubicBezTo>
                    <a:pt x="1555" y="611"/>
                    <a:pt x="1130" y="407"/>
                    <a:pt x="8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09;p102">
              <a:extLst>
                <a:ext uri="{FF2B5EF4-FFF2-40B4-BE49-F238E27FC236}">
                  <a16:creationId xmlns:a16="http://schemas.microsoft.com/office/drawing/2014/main" id="{0C7998EC-3409-4F85-5759-D2E2ED931962}"/>
                </a:ext>
              </a:extLst>
            </p:cNvPr>
            <p:cNvSpPr/>
            <p:nvPr/>
          </p:nvSpPr>
          <p:spPr>
            <a:xfrm>
              <a:off x="7992327" y="2625095"/>
              <a:ext cx="80960" cy="80933"/>
            </a:xfrm>
            <a:custGeom>
              <a:avLst/>
              <a:gdLst/>
              <a:ahLst/>
              <a:cxnLst/>
              <a:rect l="l" t="t" r="r" b="b"/>
              <a:pathLst>
                <a:path w="3083" h="3082" extrusionOk="0">
                  <a:moveTo>
                    <a:pt x="1541" y="0"/>
                  </a:moveTo>
                  <a:cubicBezTo>
                    <a:pt x="690" y="0"/>
                    <a:pt x="0" y="689"/>
                    <a:pt x="0" y="1541"/>
                  </a:cubicBezTo>
                  <a:cubicBezTo>
                    <a:pt x="0" y="2393"/>
                    <a:pt x="690" y="3082"/>
                    <a:pt x="1541" y="3082"/>
                  </a:cubicBezTo>
                  <a:cubicBezTo>
                    <a:pt x="2393" y="3082"/>
                    <a:pt x="3082" y="2393"/>
                    <a:pt x="3082" y="1541"/>
                  </a:cubicBezTo>
                  <a:cubicBezTo>
                    <a:pt x="3082" y="689"/>
                    <a:pt x="2393" y="0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10;p102">
              <a:extLst>
                <a:ext uri="{FF2B5EF4-FFF2-40B4-BE49-F238E27FC236}">
                  <a16:creationId xmlns:a16="http://schemas.microsoft.com/office/drawing/2014/main" id="{3675BC78-6DFC-B970-9563-4B699EF9855E}"/>
                </a:ext>
              </a:extLst>
            </p:cNvPr>
            <p:cNvSpPr/>
            <p:nvPr/>
          </p:nvSpPr>
          <p:spPr>
            <a:xfrm>
              <a:off x="8007164" y="2625095"/>
              <a:ext cx="67620" cy="72898"/>
            </a:xfrm>
            <a:custGeom>
              <a:avLst/>
              <a:gdLst/>
              <a:ahLst/>
              <a:cxnLst/>
              <a:rect l="l" t="t" r="r" b="b"/>
              <a:pathLst>
                <a:path w="2575" h="2776" extrusionOk="0">
                  <a:moveTo>
                    <a:pt x="986" y="0"/>
                  </a:moveTo>
                  <a:cubicBezTo>
                    <a:pt x="249" y="0"/>
                    <a:pt x="0" y="1014"/>
                    <a:pt x="660" y="1340"/>
                  </a:cubicBezTo>
                  <a:cubicBezTo>
                    <a:pt x="680" y="1349"/>
                    <a:pt x="699" y="1359"/>
                    <a:pt x="718" y="1369"/>
                  </a:cubicBezTo>
                  <a:lnTo>
                    <a:pt x="1484" y="2756"/>
                  </a:lnTo>
                  <a:cubicBezTo>
                    <a:pt x="1484" y="2756"/>
                    <a:pt x="1694" y="2766"/>
                    <a:pt x="1895" y="2775"/>
                  </a:cubicBezTo>
                  <a:cubicBezTo>
                    <a:pt x="2345" y="2440"/>
                    <a:pt x="2575" y="1885"/>
                    <a:pt x="2498" y="1330"/>
                  </a:cubicBezTo>
                  <a:cubicBezTo>
                    <a:pt x="2412" y="699"/>
                    <a:pt x="1943" y="182"/>
                    <a:pt x="1321" y="38"/>
                  </a:cubicBezTo>
                  <a:cubicBezTo>
                    <a:pt x="1206" y="19"/>
                    <a:pt x="1091" y="0"/>
                    <a:pt x="9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11;p102">
              <a:extLst>
                <a:ext uri="{FF2B5EF4-FFF2-40B4-BE49-F238E27FC236}">
                  <a16:creationId xmlns:a16="http://schemas.microsoft.com/office/drawing/2014/main" id="{34295948-8290-8123-3F64-6BE48001AFBB}"/>
                </a:ext>
              </a:extLst>
            </p:cNvPr>
            <p:cNvSpPr/>
            <p:nvPr/>
          </p:nvSpPr>
          <p:spPr>
            <a:xfrm>
              <a:off x="7998104" y="2660809"/>
              <a:ext cx="69379" cy="56774"/>
            </a:xfrm>
            <a:custGeom>
              <a:avLst/>
              <a:gdLst/>
              <a:ahLst/>
              <a:cxnLst/>
              <a:rect l="l" t="t" r="r" b="b"/>
              <a:pathLst>
                <a:path w="2642" h="2162" extrusionOk="0">
                  <a:moveTo>
                    <a:pt x="1012" y="0"/>
                  </a:moveTo>
                  <a:cubicBezTo>
                    <a:pt x="929" y="0"/>
                    <a:pt x="854" y="46"/>
                    <a:pt x="824" y="123"/>
                  </a:cubicBezTo>
                  <a:cubicBezTo>
                    <a:pt x="747" y="277"/>
                    <a:pt x="642" y="411"/>
                    <a:pt x="517" y="525"/>
                  </a:cubicBezTo>
                  <a:cubicBezTo>
                    <a:pt x="403" y="621"/>
                    <a:pt x="269" y="717"/>
                    <a:pt x="135" y="784"/>
                  </a:cubicBezTo>
                  <a:cubicBezTo>
                    <a:pt x="48" y="832"/>
                    <a:pt x="1" y="918"/>
                    <a:pt x="10" y="1013"/>
                  </a:cubicBezTo>
                  <a:cubicBezTo>
                    <a:pt x="96" y="1674"/>
                    <a:pt x="651" y="2162"/>
                    <a:pt x="1321" y="2162"/>
                  </a:cubicBezTo>
                  <a:cubicBezTo>
                    <a:pt x="1327" y="2162"/>
                    <a:pt x="1333" y="2162"/>
                    <a:pt x="1339" y="2162"/>
                  </a:cubicBezTo>
                  <a:cubicBezTo>
                    <a:pt x="2020" y="2162"/>
                    <a:pt x="2585" y="1629"/>
                    <a:pt x="2642" y="946"/>
                  </a:cubicBezTo>
                  <a:cubicBezTo>
                    <a:pt x="2642" y="879"/>
                    <a:pt x="2613" y="812"/>
                    <a:pt x="2565" y="774"/>
                  </a:cubicBezTo>
                  <a:cubicBezTo>
                    <a:pt x="2125" y="411"/>
                    <a:pt x="1618" y="143"/>
                    <a:pt x="1072" y="9"/>
                  </a:cubicBezTo>
                  <a:cubicBezTo>
                    <a:pt x="1052" y="3"/>
                    <a:pt x="1032" y="0"/>
                    <a:pt x="101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12;p102">
              <a:extLst>
                <a:ext uri="{FF2B5EF4-FFF2-40B4-BE49-F238E27FC236}">
                  <a16:creationId xmlns:a16="http://schemas.microsoft.com/office/drawing/2014/main" id="{7B505990-9C90-A045-D4C3-DB2921BB51F0}"/>
                </a:ext>
              </a:extLst>
            </p:cNvPr>
            <p:cNvSpPr/>
            <p:nvPr/>
          </p:nvSpPr>
          <p:spPr>
            <a:xfrm>
              <a:off x="7998104" y="2660914"/>
              <a:ext cx="69379" cy="56170"/>
            </a:xfrm>
            <a:custGeom>
              <a:avLst/>
              <a:gdLst/>
              <a:ahLst/>
              <a:cxnLst/>
              <a:rect l="l" t="t" r="r" b="b"/>
              <a:pathLst>
                <a:path w="2642" h="2139" extrusionOk="0">
                  <a:moveTo>
                    <a:pt x="1021" y="0"/>
                  </a:moveTo>
                  <a:cubicBezTo>
                    <a:pt x="938" y="0"/>
                    <a:pt x="856" y="47"/>
                    <a:pt x="824" y="129"/>
                  </a:cubicBezTo>
                  <a:cubicBezTo>
                    <a:pt x="766" y="234"/>
                    <a:pt x="699" y="330"/>
                    <a:pt x="623" y="416"/>
                  </a:cubicBezTo>
                  <a:cubicBezTo>
                    <a:pt x="584" y="454"/>
                    <a:pt x="556" y="483"/>
                    <a:pt x="517" y="521"/>
                  </a:cubicBezTo>
                  <a:cubicBezTo>
                    <a:pt x="403" y="627"/>
                    <a:pt x="269" y="713"/>
                    <a:pt x="125" y="780"/>
                  </a:cubicBezTo>
                  <a:cubicBezTo>
                    <a:pt x="48" y="828"/>
                    <a:pt x="1" y="914"/>
                    <a:pt x="10" y="1009"/>
                  </a:cubicBezTo>
                  <a:cubicBezTo>
                    <a:pt x="87" y="1593"/>
                    <a:pt x="537" y="2053"/>
                    <a:pt x="1120" y="2139"/>
                  </a:cubicBezTo>
                  <a:cubicBezTo>
                    <a:pt x="814" y="1957"/>
                    <a:pt x="642" y="1632"/>
                    <a:pt x="661" y="1277"/>
                  </a:cubicBezTo>
                  <a:lnTo>
                    <a:pt x="661" y="971"/>
                  </a:lnTo>
                  <a:cubicBezTo>
                    <a:pt x="709" y="933"/>
                    <a:pt x="757" y="895"/>
                    <a:pt x="805" y="847"/>
                  </a:cubicBezTo>
                  <a:cubicBezTo>
                    <a:pt x="929" y="741"/>
                    <a:pt x="1034" y="617"/>
                    <a:pt x="1120" y="474"/>
                  </a:cubicBezTo>
                  <a:cubicBezTo>
                    <a:pt x="1541" y="607"/>
                    <a:pt x="1934" y="818"/>
                    <a:pt x="2269" y="1105"/>
                  </a:cubicBezTo>
                  <a:cubicBezTo>
                    <a:pt x="2317" y="1134"/>
                    <a:pt x="2412" y="1230"/>
                    <a:pt x="2537" y="1344"/>
                  </a:cubicBezTo>
                  <a:cubicBezTo>
                    <a:pt x="2594" y="1220"/>
                    <a:pt x="2623" y="1086"/>
                    <a:pt x="2632" y="942"/>
                  </a:cubicBezTo>
                  <a:cubicBezTo>
                    <a:pt x="2642" y="875"/>
                    <a:pt x="2613" y="818"/>
                    <a:pt x="2565" y="770"/>
                  </a:cubicBezTo>
                  <a:cubicBezTo>
                    <a:pt x="2125" y="407"/>
                    <a:pt x="1618" y="148"/>
                    <a:pt x="1063" y="5"/>
                  </a:cubicBezTo>
                  <a:cubicBezTo>
                    <a:pt x="1049" y="2"/>
                    <a:pt x="1035" y="0"/>
                    <a:pt x="1021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13;p102">
              <a:extLst>
                <a:ext uri="{FF2B5EF4-FFF2-40B4-BE49-F238E27FC236}">
                  <a16:creationId xmlns:a16="http://schemas.microsoft.com/office/drawing/2014/main" id="{46E88C03-2879-F08B-A74A-7D781CFE591F}"/>
                </a:ext>
              </a:extLst>
            </p:cNvPr>
            <p:cNvSpPr/>
            <p:nvPr/>
          </p:nvSpPr>
          <p:spPr>
            <a:xfrm>
              <a:off x="7980773" y="2748228"/>
              <a:ext cx="23135" cy="38733"/>
            </a:xfrm>
            <a:custGeom>
              <a:avLst/>
              <a:gdLst/>
              <a:ahLst/>
              <a:cxnLst/>
              <a:rect l="l" t="t" r="r" b="b"/>
              <a:pathLst>
                <a:path w="881" h="1475" extrusionOk="0">
                  <a:moveTo>
                    <a:pt x="134" y="0"/>
                  </a:moveTo>
                  <a:cubicBezTo>
                    <a:pt x="48" y="115"/>
                    <a:pt x="0" y="249"/>
                    <a:pt x="0" y="393"/>
                  </a:cubicBezTo>
                  <a:lnTo>
                    <a:pt x="0" y="1254"/>
                  </a:lnTo>
                  <a:cubicBezTo>
                    <a:pt x="0" y="1379"/>
                    <a:pt x="96" y="1474"/>
                    <a:pt x="220" y="1474"/>
                  </a:cubicBezTo>
                  <a:lnTo>
                    <a:pt x="881" y="1474"/>
                  </a:lnTo>
                  <a:lnTo>
                    <a:pt x="881" y="804"/>
                  </a:lnTo>
                  <a:cubicBezTo>
                    <a:pt x="881" y="670"/>
                    <a:pt x="823" y="546"/>
                    <a:pt x="718" y="469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14;p102">
              <a:extLst>
                <a:ext uri="{FF2B5EF4-FFF2-40B4-BE49-F238E27FC236}">
                  <a16:creationId xmlns:a16="http://schemas.microsoft.com/office/drawing/2014/main" id="{53D7BDA3-72F8-FF71-E63C-470DA2F92CD7}"/>
                </a:ext>
              </a:extLst>
            </p:cNvPr>
            <p:cNvSpPr/>
            <p:nvPr/>
          </p:nvSpPr>
          <p:spPr>
            <a:xfrm>
              <a:off x="8061680" y="2748228"/>
              <a:ext cx="23161" cy="38733"/>
            </a:xfrm>
            <a:custGeom>
              <a:avLst/>
              <a:gdLst/>
              <a:ahLst/>
              <a:cxnLst/>
              <a:rect l="l" t="t" r="r" b="b"/>
              <a:pathLst>
                <a:path w="882" h="1475" extrusionOk="0">
                  <a:moveTo>
                    <a:pt x="747" y="0"/>
                  </a:moveTo>
                  <a:lnTo>
                    <a:pt x="164" y="469"/>
                  </a:lnTo>
                  <a:cubicBezTo>
                    <a:pt x="58" y="546"/>
                    <a:pt x="1" y="670"/>
                    <a:pt x="1" y="804"/>
                  </a:cubicBezTo>
                  <a:lnTo>
                    <a:pt x="1" y="1474"/>
                  </a:lnTo>
                  <a:lnTo>
                    <a:pt x="661" y="1474"/>
                  </a:lnTo>
                  <a:cubicBezTo>
                    <a:pt x="786" y="1474"/>
                    <a:pt x="881" y="1379"/>
                    <a:pt x="881" y="1254"/>
                  </a:cubicBezTo>
                  <a:lnTo>
                    <a:pt x="881" y="393"/>
                  </a:lnTo>
                  <a:cubicBezTo>
                    <a:pt x="881" y="249"/>
                    <a:pt x="834" y="115"/>
                    <a:pt x="74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15;p102">
              <a:extLst>
                <a:ext uri="{FF2B5EF4-FFF2-40B4-BE49-F238E27FC236}">
                  <a16:creationId xmlns:a16="http://schemas.microsoft.com/office/drawing/2014/main" id="{311B6D6B-31F7-3A89-AE45-7861A77D935A}"/>
                </a:ext>
              </a:extLst>
            </p:cNvPr>
            <p:cNvSpPr/>
            <p:nvPr/>
          </p:nvSpPr>
          <p:spPr>
            <a:xfrm>
              <a:off x="8101411" y="2428802"/>
              <a:ext cx="103806" cy="103832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1971" y="1"/>
                  </a:moveTo>
                  <a:cubicBezTo>
                    <a:pt x="1110" y="1"/>
                    <a:pt x="469" y="690"/>
                    <a:pt x="412" y="1541"/>
                  </a:cubicBezTo>
                  <a:cubicBezTo>
                    <a:pt x="354" y="2144"/>
                    <a:pt x="230" y="2757"/>
                    <a:pt x="38" y="3341"/>
                  </a:cubicBezTo>
                  <a:cubicBezTo>
                    <a:pt x="0" y="3446"/>
                    <a:pt x="48" y="3570"/>
                    <a:pt x="163" y="3618"/>
                  </a:cubicBezTo>
                  <a:cubicBezTo>
                    <a:pt x="526" y="3781"/>
                    <a:pt x="909" y="3896"/>
                    <a:pt x="1311" y="3953"/>
                  </a:cubicBezTo>
                  <a:lnTo>
                    <a:pt x="2651" y="3953"/>
                  </a:lnTo>
                  <a:cubicBezTo>
                    <a:pt x="3053" y="3896"/>
                    <a:pt x="3436" y="3781"/>
                    <a:pt x="3799" y="3618"/>
                  </a:cubicBezTo>
                  <a:cubicBezTo>
                    <a:pt x="3905" y="3570"/>
                    <a:pt x="3953" y="3446"/>
                    <a:pt x="3914" y="3341"/>
                  </a:cubicBezTo>
                  <a:cubicBezTo>
                    <a:pt x="3723" y="2757"/>
                    <a:pt x="3598" y="2144"/>
                    <a:pt x="3541" y="1541"/>
                  </a:cubicBezTo>
                  <a:cubicBezTo>
                    <a:pt x="3484" y="690"/>
                    <a:pt x="2842" y="1"/>
                    <a:pt x="1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16;p102">
              <a:extLst>
                <a:ext uri="{FF2B5EF4-FFF2-40B4-BE49-F238E27FC236}">
                  <a16:creationId xmlns:a16="http://schemas.microsoft.com/office/drawing/2014/main" id="{2B6DFF42-6804-D0C0-F376-E1CA3886A7FE}"/>
                </a:ext>
              </a:extLst>
            </p:cNvPr>
            <p:cNvSpPr/>
            <p:nvPr/>
          </p:nvSpPr>
          <p:spPr>
            <a:xfrm>
              <a:off x="8129536" y="2428802"/>
              <a:ext cx="75944" cy="103832"/>
            </a:xfrm>
            <a:custGeom>
              <a:avLst/>
              <a:gdLst/>
              <a:ahLst/>
              <a:cxnLst/>
              <a:rect l="l" t="t" r="r" b="b"/>
              <a:pathLst>
                <a:path w="2892" h="3954" extrusionOk="0">
                  <a:moveTo>
                    <a:pt x="900" y="1"/>
                  </a:moveTo>
                  <a:cubicBezTo>
                    <a:pt x="240" y="1"/>
                    <a:pt x="1" y="900"/>
                    <a:pt x="575" y="1245"/>
                  </a:cubicBezTo>
                  <a:cubicBezTo>
                    <a:pt x="594" y="1254"/>
                    <a:pt x="613" y="1264"/>
                    <a:pt x="633" y="1274"/>
                  </a:cubicBezTo>
                  <a:lnTo>
                    <a:pt x="1130" y="3953"/>
                  </a:lnTo>
                  <a:lnTo>
                    <a:pt x="1580" y="3953"/>
                  </a:lnTo>
                  <a:cubicBezTo>
                    <a:pt x="1972" y="3896"/>
                    <a:pt x="2365" y="3781"/>
                    <a:pt x="2728" y="3618"/>
                  </a:cubicBezTo>
                  <a:cubicBezTo>
                    <a:pt x="2834" y="3570"/>
                    <a:pt x="2891" y="3446"/>
                    <a:pt x="2843" y="3341"/>
                  </a:cubicBezTo>
                  <a:cubicBezTo>
                    <a:pt x="2652" y="2757"/>
                    <a:pt x="2527" y="2144"/>
                    <a:pt x="2480" y="1541"/>
                  </a:cubicBezTo>
                  <a:cubicBezTo>
                    <a:pt x="2413" y="690"/>
                    <a:pt x="1771" y="1"/>
                    <a:pt x="9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117;p102">
              <a:extLst>
                <a:ext uri="{FF2B5EF4-FFF2-40B4-BE49-F238E27FC236}">
                  <a16:creationId xmlns:a16="http://schemas.microsoft.com/office/drawing/2014/main" id="{74B73E81-E4EF-4C32-E8C0-3ABBA45D6DA6}"/>
                </a:ext>
              </a:extLst>
            </p:cNvPr>
            <p:cNvSpPr/>
            <p:nvPr/>
          </p:nvSpPr>
          <p:spPr>
            <a:xfrm>
              <a:off x="8100650" y="2507214"/>
              <a:ext cx="104068" cy="80960"/>
            </a:xfrm>
            <a:custGeom>
              <a:avLst/>
              <a:gdLst/>
              <a:ahLst/>
              <a:cxnLst/>
              <a:rect l="l" t="t" r="r" b="b"/>
              <a:pathLst>
                <a:path w="3963" h="3083" extrusionOk="0">
                  <a:moveTo>
                    <a:pt x="1321" y="1"/>
                  </a:moveTo>
                  <a:lnTo>
                    <a:pt x="1321" y="661"/>
                  </a:lnTo>
                  <a:cubicBezTo>
                    <a:pt x="1321" y="824"/>
                    <a:pt x="1235" y="977"/>
                    <a:pt x="1082" y="1053"/>
                  </a:cubicBezTo>
                  <a:lnTo>
                    <a:pt x="364" y="1417"/>
                  </a:lnTo>
                  <a:cubicBezTo>
                    <a:pt x="144" y="1522"/>
                    <a:pt x="0" y="1752"/>
                    <a:pt x="0" y="2001"/>
                  </a:cubicBezTo>
                  <a:lnTo>
                    <a:pt x="0" y="2862"/>
                  </a:lnTo>
                  <a:cubicBezTo>
                    <a:pt x="0" y="2986"/>
                    <a:pt x="106" y="3082"/>
                    <a:pt x="220" y="3082"/>
                  </a:cubicBezTo>
                  <a:lnTo>
                    <a:pt x="3742" y="3082"/>
                  </a:lnTo>
                  <a:cubicBezTo>
                    <a:pt x="3867" y="3082"/>
                    <a:pt x="3962" y="2986"/>
                    <a:pt x="3962" y="2862"/>
                  </a:cubicBezTo>
                  <a:lnTo>
                    <a:pt x="3962" y="2001"/>
                  </a:lnTo>
                  <a:cubicBezTo>
                    <a:pt x="3962" y="1752"/>
                    <a:pt x="3819" y="1522"/>
                    <a:pt x="3599" y="1417"/>
                  </a:cubicBezTo>
                  <a:lnTo>
                    <a:pt x="2881" y="1053"/>
                  </a:lnTo>
                  <a:cubicBezTo>
                    <a:pt x="2728" y="977"/>
                    <a:pt x="2642" y="824"/>
                    <a:pt x="2642" y="661"/>
                  </a:cubicBezTo>
                  <a:lnTo>
                    <a:pt x="26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118;p102">
              <a:extLst>
                <a:ext uri="{FF2B5EF4-FFF2-40B4-BE49-F238E27FC236}">
                  <a16:creationId xmlns:a16="http://schemas.microsoft.com/office/drawing/2014/main" id="{E11FB606-1CF0-85EF-E015-798E8A174098}"/>
                </a:ext>
              </a:extLst>
            </p:cNvPr>
            <p:cNvSpPr/>
            <p:nvPr/>
          </p:nvSpPr>
          <p:spPr>
            <a:xfrm>
              <a:off x="8135076" y="2507214"/>
              <a:ext cx="35215" cy="23161"/>
            </a:xfrm>
            <a:custGeom>
              <a:avLst/>
              <a:gdLst/>
              <a:ahLst/>
              <a:cxnLst/>
              <a:rect l="l" t="t" r="r" b="b"/>
              <a:pathLst>
                <a:path w="1341" h="882" extrusionOk="0">
                  <a:moveTo>
                    <a:pt x="10" y="1"/>
                  </a:moveTo>
                  <a:lnTo>
                    <a:pt x="10" y="661"/>
                  </a:lnTo>
                  <a:cubicBezTo>
                    <a:pt x="10" y="690"/>
                    <a:pt x="10" y="718"/>
                    <a:pt x="0" y="747"/>
                  </a:cubicBezTo>
                  <a:cubicBezTo>
                    <a:pt x="211" y="833"/>
                    <a:pt x="441" y="881"/>
                    <a:pt x="670" y="881"/>
                  </a:cubicBezTo>
                  <a:cubicBezTo>
                    <a:pt x="900" y="881"/>
                    <a:pt x="1130" y="833"/>
                    <a:pt x="1340" y="747"/>
                  </a:cubicBezTo>
                  <a:cubicBezTo>
                    <a:pt x="1340" y="718"/>
                    <a:pt x="1331" y="690"/>
                    <a:pt x="1331" y="661"/>
                  </a:cubicBezTo>
                  <a:lnTo>
                    <a:pt x="1331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119;p102">
              <a:extLst>
                <a:ext uri="{FF2B5EF4-FFF2-40B4-BE49-F238E27FC236}">
                  <a16:creationId xmlns:a16="http://schemas.microsoft.com/office/drawing/2014/main" id="{5A84FE01-D084-D82D-3548-14024AAFA3BF}"/>
                </a:ext>
              </a:extLst>
            </p:cNvPr>
            <p:cNvSpPr/>
            <p:nvPr/>
          </p:nvSpPr>
          <p:spPr>
            <a:xfrm>
              <a:off x="8100650" y="2537623"/>
              <a:ext cx="104068" cy="50551"/>
            </a:xfrm>
            <a:custGeom>
              <a:avLst/>
              <a:gdLst/>
              <a:ahLst/>
              <a:cxnLst/>
              <a:rect l="l" t="t" r="r" b="b"/>
              <a:pathLst>
                <a:path w="3963" h="1925" extrusionOk="0">
                  <a:moveTo>
                    <a:pt x="871" y="1"/>
                  </a:moveTo>
                  <a:lnTo>
                    <a:pt x="364" y="259"/>
                  </a:lnTo>
                  <a:cubicBezTo>
                    <a:pt x="144" y="364"/>
                    <a:pt x="0" y="594"/>
                    <a:pt x="0" y="843"/>
                  </a:cubicBezTo>
                  <a:lnTo>
                    <a:pt x="0" y="1704"/>
                  </a:lnTo>
                  <a:cubicBezTo>
                    <a:pt x="0" y="1828"/>
                    <a:pt x="96" y="1924"/>
                    <a:pt x="220" y="1924"/>
                  </a:cubicBezTo>
                  <a:lnTo>
                    <a:pt x="3742" y="1924"/>
                  </a:lnTo>
                  <a:cubicBezTo>
                    <a:pt x="3867" y="1924"/>
                    <a:pt x="3962" y="1828"/>
                    <a:pt x="3962" y="1704"/>
                  </a:cubicBezTo>
                  <a:lnTo>
                    <a:pt x="3962" y="843"/>
                  </a:lnTo>
                  <a:cubicBezTo>
                    <a:pt x="3962" y="594"/>
                    <a:pt x="3819" y="364"/>
                    <a:pt x="3599" y="259"/>
                  </a:cubicBezTo>
                  <a:lnTo>
                    <a:pt x="3092" y="1"/>
                  </a:lnTo>
                  <a:cubicBezTo>
                    <a:pt x="2833" y="407"/>
                    <a:pt x="2407" y="611"/>
                    <a:pt x="1981" y="611"/>
                  </a:cubicBezTo>
                  <a:cubicBezTo>
                    <a:pt x="1555" y="611"/>
                    <a:pt x="1130" y="407"/>
                    <a:pt x="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20;p102">
              <a:extLst>
                <a:ext uri="{FF2B5EF4-FFF2-40B4-BE49-F238E27FC236}">
                  <a16:creationId xmlns:a16="http://schemas.microsoft.com/office/drawing/2014/main" id="{01978AFB-8977-7674-8405-A50225AEECC5}"/>
                </a:ext>
              </a:extLst>
            </p:cNvPr>
            <p:cNvSpPr/>
            <p:nvPr/>
          </p:nvSpPr>
          <p:spPr>
            <a:xfrm>
              <a:off x="8117981" y="2462047"/>
              <a:ext cx="69405" cy="56748"/>
            </a:xfrm>
            <a:custGeom>
              <a:avLst/>
              <a:gdLst/>
              <a:ahLst/>
              <a:cxnLst/>
              <a:rect l="l" t="t" r="r" b="b"/>
              <a:pathLst>
                <a:path w="2643" h="2161" extrusionOk="0">
                  <a:moveTo>
                    <a:pt x="1017" y="0"/>
                  </a:moveTo>
                  <a:cubicBezTo>
                    <a:pt x="932" y="0"/>
                    <a:pt x="855" y="51"/>
                    <a:pt x="824" y="122"/>
                  </a:cubicBezTo>
                  <a:cubicBezTo>
                    <a:pt x="747" y="275"/>
                    <a:pt x="642" y="409"/>
                    <a:pt x="517" y="524"/>
                  </a:cubicBezTo>
                  <a:cubicBezTo>
                    <a:pt x="403" y="630"/>
                    <a:pt x="269" y="716"/>
                    <a:pt x="135" y="783"/>
                  </a:cubicBezTo>
                  <a:cubicBezTo>
                    <a:pt x="48" y="831"/>
                    <a:pt x="1" y="917"/>
                    <a:pt x="10" y="1012"/>
                  </a:cubicBezTo>
                  <a:cubicBezTo>
                    <a:pt x="96" y="1673"/>
                    <a:pt x="661" y="2161"/>
                    <a:pt x="1321" y="2161"/>
                  </a:cubicBezTo>
                  <a:cubicBezTo>
                    <a:pt x="1327" y="2161"/>
                    <a:pt x="1333" y="2161"/>
                    <a:pt x="1340" y="2161"/>
                  </a:cubicBezTo>
                  <a:cubicBezTo>
                    <a:pt x="2020" y="2161"/>
                    <a:pt x="2585" y="1628"/>
                    <a:pt x="2642" y="945"/>
                  </a:cubicBezTo>
                  <a:cubicBezTo>
                    <a:pt x="2642" y="878"/>
                    <a:pt x="2613" y="811"/>
                    <a:pt x="2565" y="773"/>
                  </a:cubicBezTo>
                  <a:cubicBezTo>
                    <a:pt x="2125" y="409"/>
                    <a:pt x="1618" y="151"/>
                    <a:pt x="1073" y="8"/>
                  </a:cubicBezTo>
                  <a:cubicBezTo>
                    <a:pt x="1054" y="2"/>
                    <a:pt x="1035" y="0"/>
                    <a:pt x="101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21;p102">
              <a:extLst>
                <a:ext uri="{FF2B5EF4-FFF2-40B4-BE49-F238E27FC236}">
                  <a16:creationId xmlns:a16="http://schemas.microsoft.com/office/drawing/2014/main" id="{ED576EF7-6930-DDBE-2B3D-36E880E30001}"/>
                </a:ext>
              </a:extLst>
            </p:cNvPr>
            <p:cNvSpPr/>
            <p:nvPr/>
          </p:nvSpPr>
          <p:spPr>
            <a:xfrm>
              <a:off x="8117981" y="2462020"/>
              <a:ext cx="69405" cy="56275"/>
            </a:xfrm>
            <a:custGeom>
              <a:avLst/>
              <a:gdLst/>
              <a:ahLst/>
              <a:cxnLst/>
              <a:rect l="l" t="t" r="r" b="b"/>
              <a:pathLst>
                <a:path w="2643" h="2143" extrusionOk="0">
                  <a:moveTo>
                    <a:pt x="1012" y="0"/>
                  </a:moveTo>
                  <a:cubicBezTo>
                    <a:pt x="929" y="0"/>
                    <a:pt x="855" y="46"/>
                    <a:pt x="824" y="123"/>
                  </a:cubicBezTo>
                  <a:cubicBezTo>
                    <a:pt x="766" y="229"/>
                    <a:pt x="699" y="334"/>
                    <a:pt x="623" y="420"/>
                  </a:cubicBezTo>
                  <a:cubicBezTo>
                    <a:pt x="584" y="449"/>
                    <a:pt x="556" y="487"/>
                    <a:pt x="517" y="516"/>
                  </a:cubicBezTo>
                  <a:cubicBezTo>
                    <a:pt x="403" y="621"/>
                    <a:pt x="269" y="707"/>
                    <a:pt x="135" y="784"/>
                  </a:cubicBezTo>
                  <a:cubicBezTo>
                    <a:pt x="48" y="822"/>
                    <a:pt x="1" y="918"/>
                    <a:pt x="10" y="1013"/>
                  </a:cubicBezTo>
                  <a:cubicBezTo>
                    <a:pt x="87" y="1597"/>
                    <a:pt x="537" y="2057"/>
                    <a:pt x="1120" y="2143"/>
                  </a:cubicBezTo>
                  <a:cubicBezTo>
                    <a:pt x="824" y="1961"/>
                    <a:pt x="642" y="1626"/>
                    <a:pt x="661" y="1281"/>
                  </a:cubicBezTo>
                  <a:lnTo>
                    <a:pt x="661" y="966"/>
                  </a:lnTo>
                  <a:cubicBezTo>
                    <a:pt x="709" y="927"/>
                    <a:pt x="757" y="889"/>
                    <a:pt x="814" y="851"/>
                  </a:cubicBezTo>
                  <a:cubicBezTo>
                    <a:pt x="929" y="736"/>
                    <a:pt x="1034" y="611"/>
                    <a:pt x="1120" y="477"/>
                  </a:cubicBezTo>
                  <a:cubicBezTo>
                    <a:pt x="1541" y="602"/>
                    <a:pt x="1934" y="822"/>
                    <a:pt x="2269" y="1100"/>
                  </a:cubicBezTo>
                  <a:cubicBezTo>
                    <a:pt x="2317" y="1138"/>
                    <a:pt x="2412" y="1233"/>
                    <a:pt x="2537" y="1348"/>
                  </a:cubicBezTo>
                  <a:cubicBezTo>
                    <a:pt x="2594" y="1214"/>
                    <a:pt x="2623" y="1080"/>
                    <a:pt x="2632" y="946"/>
                  </a:cubicBezTo>
                  <a:cubicBezTo>
                    <a:pt x="2642" y="879"/>
                    <a:pt x="2613" y="812"/>
                    <a:pt x="2565" y="774"/>
                  </a:cubicBezTo>
                  <a:cubicBezTo>
                    <a:pt x="2125" y="410"/>
                    <a:pt x="1618" y="142"/>
                    <a:pt x="1073" y="9"/>
                  </a:cubicBezTo>
                  <a:cubicBezTo>
                    <a:pt x="1052" y="3"/>
                    <a:pt x="1032" y="0"/>
                    <a:pt x="101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22;p102">
              <a:extLst>
                <a:ext uri="{FF2B5EF4-FFF2-40B4-BE49-F238E27FC236}">
                  <a16:creationId xmlns:a16="http://schemas.microsoft.com/office/drawing/2014/main" id="{E5BD29B0-A2BE-9E4D-D00A-5640BDD1AECE}"/>
                </a:ext>
              </a:extLst>
            </p:cNvPr>
            <p:cNvSpPr/>
            <p:nvPr/>
          </p:nvSpPr>
          <p:spPr>
            <a:xfrm>
              <a:off x="8100650" y="2549440"/>
              <a:ext cx="23135" cy="38733"/>
            </a:xfrm>
            <a:custGeom>
              <a:avLst/>
              <a:gdLst/>
              <a:ahLst/>
              <a:cxnLst/>
              <a:rect l="l" t="t" r="r" b="b"/>
              <a:pathLst>
                <a:path w="881" h="1475" extrusionOk="0">
                  <a:moveTo>
                    <a:pt x="134" y="0"/>
                  </a:moveTo>
                  <a:cubicBezTo>
                    <a:pt x="48" y="115"/>
                    <a:pt x="0" y="249"/>
                    <a:pt x="0" y="393"/>
                  </a:cubicBezTo>
                  <a:lnTo>
                    <a:pt x="0" y="1254"/>
                  </a:lnTo>
                  <a:cubicBezTo>
                    <a:pt x="0" y="1378"/>
                    <a:pt x="96" y="1474"/>
                    <a:pt x="220" y="1474"/>
                  </a:cubicBezTo>
                  <a:lnTo>
                    <a:pt x="881" y="1474"/>
                  </a:lnTo>
                  <a:lnTo>
                    <a:pt x="881" y="804"/>
                  </a:lnTo>
                  <a:cubicBezTo>
                    <a:pt x="881" y="670"/>
                    <a:pt x="823" y="546"/>
                    <a:pt x="718" y="469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23;p102">
              <a:extLst>
                <a:ext uri="{FF2B5EF4-FFF2-40B4-BE49-F238E27FC236}">
                  <a16:creationId xmlns:a16="http://schemas.microsoft.com/office/drawing/2014/main" id="{5FCB51D1-29D5-0F33-62AC-81714DBA64EC}"/>
                </a:ext>
              </a:extLst>
            </p:cNvPr>
            <p:cNvSpPr/>
            <p:nvPr/>
          </p:nvSpPr>
          <p:spPr>
            <a:xfrm>
              <a:off x="8181557" y="2549440"/>
              <a:ext cx="23161" cy="38733"/>
            </a:xfrm>
            <a:custGeom>
              <a:avLst/>
              <a:gdLst/>
              <a:ahLst/>
              <a:cxnLst/>
              <a:rect l="l" t="t" r="r" b="b"/>
              <a:pathLst>
                <a:path w="882" h="1475" extrusionOk="0">
                  <a:moveTo>
                    <a:pt x="747" y="0"/>
                  </a:moveTo>
                  <a:lnTo>
                    <a:pt x="164" y="469"/>
                  </a:lnTo>
                  <a:cubicBezTo>
                    <a:pt x="58" y="546"/>
                    <a:pt x="1" y="670"/>
                    <a:pt x="1" y="804"/>
                  </a:cubicBezTo>
                  <a:lnTo>
                    <a:pt x="1" y="1474"/>
                  </a:lnTo>
                  <a:lnTo>
                    <a:pt x="661" y="1474"/>
                  </a:lnTo>
                  <a:cubicBezTo>
                    <a:pt x="786" y="1474"/>
                    <a:pt x="881" y="1378"/>
                    <a:pt x="881" y="1254"/>
                  </a:cubicBezTo>
                  <a:lnTo>
                    <a:pt x="881" y="393"/>
                  </a:lnTo>
                  <a:cubicBezTo>
                    <a:pt x="881" y="249"/>
                    <a:pt x="834" y="115"/>
                    <a:pt x="7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24;p102">
              <a:extLst>
                <a:ext uri="{FF2B5EF4-FFF2-40B4-BE49-F238E27FC236}">
                  <a16:creationId xmlns:a16="http://schemas.microsoft.com/office/drawing/2014/main" id="{B7886416-AE09-0146-6D16-347B2EFD0175}"/>
                </a:ext>
              </a:extLst>
            </p:cNvPr>
            <p:cNvSpPr/>
            <p:nvPr/>
          </p:nvSpPr>
          <p:spPr>
            <a:xfrm>
              <a:off x="8082136" y="2607869"/>
              <a:ext cx="144351" cy="115728"/>
            </a:xfrm>
            <a:custGeom>
              <a:avLst/>
              <a:gdLst/>
              <a:ahLst/>
              <a:cxnLst/>
              <a:rect l="l" t="t" r="r" b="b"/>
              <a:pathLst>
                <a:path w="5497" h="4407" extrusionOk="0">
                  <a:moveTo>
                    <a:pt x="2744" y="0"/>
                  </a:moveTo>
                  <a:cubicBezTo>
                    <a:pt x="2634" y="0"/>
                    <a:pt x="2524" y="72"/>
                    <a:pt x="2524" y="216"/>
                  </a:cubicBezTo>
                  <a:lnTo>
                    <a:pt x="2524" y="2522"/>
                  </a:lnTo>
                  <a:lnTo>
                    <a:pt x="208" y="3996"/>
                  </a:lnTo>
                  <a:cubicBezTo>
                    <a:pt x="1" y="4131"/>
                    <a:pt x="132" y="4406"/>
                    <a:pt x="325" y="4406"/>
                  </a:cubicBezTo>
                  <a:cubicBezTo>
                    <a:pt x="364" y="4406"/>
                    <a:pt x="405" y="4395"/>
                    <a:pt x="447" y="4369"/>
                  </a:cubicBezTo>
                  <a:lnTo>
                    <a:pt x="2753" y="2905"/>
                  </a:lnTo>
                  <a:lnTo>
                    <a:pt x="5050" y="4369"/>
                  </a:lnTo>
                  <a:cubicBezTo>
                    <a:pt x="5092" y="4395"/>
                    <a:pt x="5133" y="4406"/>
                    <a:pt x="5172" y="4406"/>
                  </a:cubicBezTo>
                  <a:cubicBezTo>
                    <a:pt x="5366" y="4406"/>
                    <a:pt x="5497" y="4131"/>
                    <a:pt x="5289" y="3996"/>
                  </a:cubicBezTo>
                  <a:lnTo>
                    <a:pt x="5280" y="3996"/>
                  </a:lnTo>
                  <a:lnTo>
                    <a:pt x="2964" y="2522"/>
                  </a:lnTo>
                  <a:lnTo>
                    <a:pt x="2964" y="216"/>
                  </a:lnTo>
                  <a:cubicBezTo>
                    <a:pt x="2964" y="72"/>
                    <a:pt x="2854" y="0"/>
                    <a:pt x="274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0648;p102">
            <a:extLst>
              <a:ext uri="{FF2B5EF4-FFF2-40B4-BE49-F238E27FC236}">
                <a16:creationId xmlns:a16="http://schemas.microsoft.com/office/drawing/2014/main" id="{BB195D81-01C3-6261-53E0-8BBD25DFDC49}"/>
              </a:ext>
            </a:extLst>
          </p:cNvPr>
          <p:cNvGrpSpPr/>
          <p:nvPr/>
        </p:nvGrpSpPr>
        <p:grpSpPr>
          <a:xfrm>
            <a:off x="12954000" y="5550487"/>
            <a:ext cx="1372438" cy="1421813"/>
            <a:chOff x="5766424" y="4275195"/>
            <a:chExt cx="358160" cy="356926"/>
          </a:xfrm>
        </p:grpSpPr>
        <p:sp>
          <p:nvSpPr>
            <p:cNvPr id="145" name="Google Shape;10649;p102">
              <a:extLst>
                <a:ext uri="{FF2B5EF4-FFF2-40B4-BE49-F238E27FC236}">
                  <a16:creationId xmlns:a16="http://schemas.microsoft.com/office/drawing/2014/main" id="{0A705E38-9E3E-14B3-AA3A-FA7CF34BD01E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650;p102">
              <a:extLst>
                <a:ext uri="{FF2B5EF4-FFF2-40B4-BE49-F238E27FC236}">
                  <a16:creationId xmlns:a16="http://schemas.microsoft.com/office/drawing/2014/main" id="{3847B942-2A7F-9DF1-9488-6A326A072F8D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651;p102">
              <a:extLst>
                <a:ext uri="{FF2B5EF4-FFF2-40B4-BE49-F238E27FC236}">
                  <a16:creationId xmlns:a16="http://schemas.microsoft.com/office/drawing/2014/main" id="{6C9B6C9C-94D9-66C6-D093-F551DF999B5C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652;p102">
              <a:extLst>
                <a:ext uri="{FF2B5EF4-FFF2-40B4-BE49-F238E27FC236}">
                  <a16:creationId xmlns:a16="http://schemas.microsoft.com/office/drawing/2014/main" id="{9997E9E0-BC72-383C-1205-28470C0D3ADD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653;p102">
              <a:extLst>
                <a:ext uri="{FF2B5EF4-FFF2-40B4-BE49-F238E27FC236}">
                  <a16:creationId xmlns:a16="http://schemas.microsoft.com/office/drawing/2014/main" id="{95AB088D-31BA-4D61-6FC4-8085AB0ED27A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654;p102">
              <a:extLst>
                <a:ext uri="{FF2B5EF4-FFF2-40B4-BE49-F238E27FC236}">
                  <a16:creationId xmlns:a16="http://schemas.microsoft.com/office/drawing/2014/main" id="{A9F21B84-9B1A-9EB5-D48D-D9E7EF8E8DF2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655;p102">
              <a:extLst>
                <a:ext uri="{FF2B5EF4-FFF2-40B4-BE49-F238E27FC236}">
                  <a16:creationId xmlns:a16="http://schemas.microsoft.com/office/drawing/2014/main" id="{4FF1100F-A4DB-AEB7-92C4-F113C11A11F8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656;p102">
              <a:extLst>
                <a:ext uri="{FF2B5EF4-FFF2-40B4-BE49-F238E27FC236}">
                  <a16:creationId xmlns:a16="http://schemas.microsoft.com/office/drawing/2014/main" id="{4E92419E-AFE3-C592-39B7-9ED49FE21F1B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657;p102">
              <a:extLst>
                <a:ext uri="{FF2B5EF4-FFF2-40B4-BE49-F238E27FC236}">
                  <a16:creationId xmlns:a16="http://schemas.microsoft.com/office/drawing/2014/main" id="{82F339F4-183B-3BAD-8157-6B8735AE3772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2141;p59">
                <a:extLst>
                  <a:ext uri="{FF2B5EF4-FFF2-40B4-BE49-F238E27FC236}">
                    <a16:creationId xmlns:a16="http://schemas.microsoft.com/office/drawing/2014/main" id="{51E86BFE-AD5F-12A4-4DA7-38C2AE12FD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629" y="6959913"/>
                <a:ext cx="2569500" cy="25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S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SA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ar-SA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ar-SA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ar-SA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ar-SA" dirty="0"/>
              </a:p>
            </p:txBody>
          </p:sp>
        </mc:Choice>
        <mc:Fallback xmlns="">
          <p:sp>
            <p:nvSpPr>
              <p:cNvPr id="154" name="Google Shape;2141;p59">
                <a:extLst>
                  <a:ext uri="{FF2B5EF4-FFF2-40B4-BE49-F238E27FC236}">
                    <a16:creationId xmlns:a16="http://schemas.microsoft.com/office/drawing/2014/main" id="{51E86BFE-AD5F-12A4-4DA7-38C2AE12F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29" y="6959913"/>
                <a:ext cx="2569500" cy="255900"/>
              </a:xfrm>
              <a:prstGeom prst="rect">
                <a:avLst/>
              </a:prstGeom>
              <a:blipFill>
                <a:blip r:embed="rId6"/>
                <a:stretch>
                  <a:fillRect b="-4523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2145;p59">
                <a:extLst>
                  <a:ext uri="{FF2B5EF4-FFF2-40B4-BE49-F238E27FC236}">
                    <a16:creationId xmlns:a16="http://schemas.microsoft.com/office/drawing/2014/main" id="{DB719AC9-E735-3739-65C3-8C096CC96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6604" y="7193763"/>
                <a:ext cx="2570400" cy="25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ar-AE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5" name="Google Shape;2145;p59">
                <a:extLst>
                  <a:ext uri="{FF2B5EF4-FFF2-40B4-BE49-F238E27FC236}">
                    <a16:creationId xmlns:a16="http://schemas.microsoft.com/office/drawing/2014/main" id="{DB719AC9-E735-3739-65C3-8C096CC9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04" y="7193763"/>
                <a:ext cx="2570400" cy="255900"/>
              </a:xfrm>
              <a:prstGeom prst="rect">
                <a:avLst/>
              </a:prstGeom>
              <a:blipFill>
                <a:blip r:embed="rId7"/>
                <a:stretch>
                  <a:fillRect b="-4523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Google Shape;2142;p59">
                <a:extLst>
                  <a:ext uri="{FF2B5EF4-FFF2-40B4-BE49-F238E27FC236}">
                    <a16:creationId xmlns:a16="http://schemas.microsoft.com/office/drawing/2014/main" id="{6428E58A-96E3-087C-3E85-17A127831C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99309" y="7173600"/>
                <a:ext cx="2569500" cy="255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ar-AE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ar-A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ar-A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6" name="Google Shape;2142;p59">
                <a:extLst>
                  <a:ext uri="{FF2B5EF4-FFF2-40B4-BE49-F238E27FC236}">
                    <a16:creationId xmlns:a16="http://schemas.microsoft.com/office/drawing/2014/main" id="{6428E58A-96E3-087C-3E85-17A127831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309" y="7173600"/>
                <a:ext cx="2569500" cy="255900"/>
              </a:xfrm>
              <a:prstGeom prst="rect">
                <a:avLst/>
              </a:prstGeom>
              <a:blipFill>
                <a:blip r:embed="rId8"/>
                <a:stretch>
                  <a:fillRect b="-4523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Google Shape;2143;p59">
            <a:extLst>
              <a:ext uri="{FF2B5EF4-FFF2-40B4-BE49-F238E27FC236}">
                <a16:creationId xmlns:a16="http://schemas.microsoft.com/office/drawing/2014/main" id="{0358D6E0-B3D4-40E9-B5ED-7EF37FC67182}"/>
              </a:ext>
            </a:extLst>
          </p:cNvPr>
          <p:cNvSpPr txBox="1">
            <a:spLocks/>
          </p:cNvSpPr>
          <p:nvPr/>
        </p:nvSpPr>
        <p:spPr>
          <a:xfrm>
            <a:off x="853188" y="7274025"/>
            <a:ext cx="3600381" cy="2007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3000" dirty="0">
                <a:latin typeface="Poppins Light Bold" panose="020B0604020202020204" charset="0"/>
                <a:cs typeface="Poppins Light Bold" panose="020B0604020202020204" charset="0"/>
              </a:rPr>
              <a:t>Penyakit dapat terkendali atau penyakit akan musnah</a:t>
            </a:r>
          </a:p>
          <a:p>
            <a:pPr marL="0" indent="0" algn="ctr">
              <a:spcBef>
                <a:spcPts val="0"/>
              </a:spcBef>
              <a:buNone/>
            </a:pPr>
            <a:endParaRPr lang="sv-SE" sz="3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158" name="Google Shape;2146;p59">
            <a:extLst>
              <a:ext uri="{FF2B5EF4-FFF2-40B4-BE49-F238E27FC236}">
                <a16:creationId xmlns:a16="http://schemas.microsoft.com/office/drawing/2014/main" id="{4677E391-7F37-D801-A576-74B0C3033C80}"/>
              </a:ext>
            </a:extLst>
          </p:cNvPr>
          <p:cNvSpPr txBox="1">
            <a:spLocks/>
          </p:cNvSpPr>
          <p:nvPr/>
        </p:nvSpPr>
        <p:spPr>
          <a:xfrm>
            <a:off x="6195323" y="7354261"/>
            <a:ext cx="4357997" cy="1545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Penyebaran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penyakit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berada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pada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kondisi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epidemik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dan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endParaRPr lang="en-US" sz="3000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3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159" name="Google Shape;2144;p59">
            <a:extLst>
              <a:ext uri="{FF2B5EF4-FFF2-40B4-BE49-F238E27FC236}">
                <a16:creationId xmlns:a16="http://schemas.microsoft.com/office/drawing/2014/main" id="{C8FA9A52-BEAD-EC1A-7E85-F60D25CC42F4}"/>
              </a:ext>
            </a:extLst>
          </p:cNvPr>
          <p:cNvSpPr txBox="1">
            <a:spLocks/>
          </p:cNvSpPr>
          <p:nvPr/>
        </p:nvSpPr>
        <p:spPr>
          <a:xfrm>
            <a:off x="11969857" y="7595267"/>
            <a:ext cx="3963908" cy="1586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Terjadi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penyebaran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penyakit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atau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terjadi</a:t>
            </a:r>
            <a:r>
              <a:rPr lang="en-US" sz="30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US" sz="3000" dirty="0" err="1">
                <a:latin typeface="Poppins Light Bold" panose="020B0604020202020204" charset="0"/>
                <a:cs typeface="Poppins Light Bold" panose="020B0604020202020204" charset="0"/>
              </a:rPr>
              <a:t>invasi</a:t>
            </a:r>
            <a:endParaRPr lang="en-US" sz="3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7D1748FF-E65C-19BB-8FAA-61D329E3BCA2}"/>
              </a:ext>
            </a:extLst>
          </p:cNvPr>
          <p:cNvSpPr/>
          <p:nvPr/>
        </p:nvSpPr>
        <p:spPr>
          <a:xfrm>
            <a:off x="5977094" y="5181430"/>
            <a:ext cx="4850739" cy="45618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64089244-DA4B-9F01-5941-2ABFFE78E690}"/>
              </a:ext>
            </a:extLst>
          </p:cNvPr>
          <p:cNvSpPr/>
          <p:nvPr/>
        </p:nvSpPr>
        <p:spPr>
          <a:xfrm>
            <a:off x="843822" y="5109128"/>
            <a:ext cx="3693908" cy="45618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7B9B8A07-A64C-B31E-3DAC-E9F709911C06}"/>
              </a:ext>
            </a:extLst>
          </p:cNvPr>
          <p:cNvSpPr/>
          <p:nvPr/>
        </p:nvSpPr>
        <p:spPr>
          <a:xfrm>
            <a:off x="11912968" y="5229804"/>
            <a:ext cx="4069491" cy="45618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22"/>
          <p:cNvSpPr/>
          <p:nvPr/>
        </p:nvSpPr>
        <p:spPr>
          <a:xfrm rot="448894">
            <a:off x="13830555" y="8382137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63" name="Group 16">
            <a:extLst>
              <a:ext uri="{FF2B5EF4-FFF2-40B4-BE49-F238E27FC236}">
                <a16:creationId xmlns:a16="http://schemas.microsoft.com/office/drawing/2014/main" id="{F7808153-6A58-D7FF-AB5B-ABC2EA736A64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48BCA3DA-BA7A-788B-BB61-CCF3207480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6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BC1EB2-0B2C-6480-D2A9-BF4DB875153C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6A4A73-31A6-011E-922E-6BE9BB70C1AA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D8301D-0A72-8FAA-EFFA-85A07DFC81D3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0" name="Google Shape;1600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75FFFD4-F779-56B6-4B93-F08458FBB4D6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423EAE0-F851-5E47-45EE-1C6147175E00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33503593-611F-66B3-73AE-D714DD1EE11F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3" name="Google Shape;1609;p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4C69AC-23E7-987B-4174-50729BD8C7F9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3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90595810-9942-2E1F-7D6F-2FA450D503EE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4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693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0119" y="3716732"/>
            <a:ext cx="2924881" cy="969568"/>
            <a:chOff x="0" y="0"/>
            <a:chExt cx="6219814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165" y="285303"/>
              <a:ext cx="5581486" cy="41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3200" spc="50" dirty="0">
                  <a:solidFill>
                    <a:srgbClr val="FFFFFF"/>
                  </a:solidFill>
                  <a:latin typeface="Poppins Medium Bold"/>
                </a:rPr>
                <a:t>1. Deskripsi</a:t>
              </a:r>
              <a:endParaRPr lang="en-US" sz="32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35287" y="4942954"/>
            <a:ext cx="387445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id-ID" sz="2400" spc="18" dirty="0">
                <a:solidFill>
                  <a:srgbClr val="2F2535"/>
                </a:solidFill>
                <a:latin typeface="Poppins Light"/>
              </a:rPr>
              <a:t>Penjelasan mengenai penyakit pertusis dan </a:t>
            </a:r>
            <a:r>
              <a:rPr lang="id-ID" sz="2400" spc="18" dirty="0" err="1">
                <a:solidFill>
                  <a:srgbClr val="2F2535"/>
                </a:solidFill>
                <a:latin typeface="Poppins Light"/>
              </a:rPr>
              <a:t>vaksinasimya</a:t>
            </a:r>
            <a:endParaRPr lang="en-US" sz="2400" spc="18" dirty="0">
              <a:solidFill>
                <a:srgbClr val="2F2535"/>
              </a:solidFill>
              <a:latin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35287" y="1058361"/>
            <a:ext cx="6934201" cy="21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b="1" dirty="0" err="1">
                <a:solidFill>
                  <a:srgbClr val="2F2535"/>
                </a:solidFill>
                <a:latin typeface="Poppins Bold Bold"/>
              </a:rPr>
              <a:t>Outline</a:t>
            </a:r>
            <a:r>
              <a:rPr lang="id-ID" sz="7500" b="1" dirty="0">
                <a:solidFill>
                  <a:srgbClr val="2F2535"/>
                </a:solidFill>
                <a:latin typeface="Poppins Bold Bold"/>
              </a:rPr>
              <a:t> Pembahasan</a:t>
            </a:r>
            <a:endParaRPr lang="en-US" sz="7500" b="1" dirty="0">
              <a:solidFill>
                <a:srgbClr val="2F2535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9" name="Freeform 9"/>
          <p:cNvSpPr/>
          <p:nvPr/>
        </p:nvSpPr>
        <p:spPr>
          <a:xfrm>
            <a:off x="1033296" y="1769090"/>
            <a:ext cx="5143525" cy="6176722"/>
          </a:xfrm>
          <a:custGeom>
            <a:avLst/>
            <a:gdLst/>
            <a:ahLst/>
            <a:cxnLst/>
            <a:rect l="l" t="t" r="r" b="b"/>
            <a:pathLst>
              <a:path w="5143525" h="6176722">
                <a:moveTo>
                  <a:pt x="0" y="0"/>
                </a:moveTo>
                <a:lnTo>
                  <a:pt x="5143525" y="0"/>
                </a:lnTo>
                <a:lnTo>
                  <a:pt x="5143525" y="6176722"/>
                </a:lnTo>
                <a:lnTo>
                  <a:pt x="0" y="6176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TextBox 10"/>
          <p:cNvSpPr txBox="1"/>
          <p:nvPr/>
        </p:nvSpPr>
        <p:spPr>
          <a:xfrm rot="5400000">
            <a:off x="15643988" y="7834045"/>
            <a:ext cx="2589081" cy="25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0"/>
              </a:lnSpc>
            </a:pPr>
            <a:r>
              <a:rPr lang="id-ID" sz="1600" spc="48" dirty="0">
                <a:solidFill>
                  <a:srgbClr val="2F2535"/>
                </a:solidFill>
                <a:latin typeface="Poppins Medium"/>
              </a:rPr>
              <a:t>BATUK PERTUSIS </a:t>
            </a:r>
            <a:r>
              <a:rPr lang="en-US" sz="1600" spc="48" dirty="0">
                <a:solidFill>
                  <a:srgbClr val="2F2535"/>
                </a:solidFill>
                <a:latin typeface="Poppins Medium"/>
              </a:rPr>
              <a:t>| 202</a:t>
            </a:r>
            <a:r>
              <a:rPr lang="id-ID" sz="1600" spc="48" dirty="0">
                <a:solidFill>
                  <a:srgbClr val="2F2535"/>
                </a:solidFill>
                <a:latin typeface="Poppins Medium"/>
              </a:rPr>
              <a:t>3</a:t>
            </a:r>
            <a:endParaRPr lang="en-US" sz="1600" spc="48" dirty="0">
              <a:solidFill>
                <a:srgbClr val="2F2535"/>
              </a:solidFill>
              <a:latin typeface="Poppins Medium"/>
            </a:endParaRPr>
          </a:p>
        </p:txBody>
      </p:sp>
      <p:sp>
        <p:nvSpPr>
          <p:cNvPr id="11" name="Freeform 11"/>
          <p:cNvSpPr/>
          <p:nvPr/>
        </p:nvSpPr>
        <p:spPr>
          <a:xfrm rot="2192574">
            <a:off x="248253" y="3936256"/>
            <a:ext cx="3363589" cy="2794837"/>
          </a:xfrm>
          <a:custGeom>
            <a:avLst/>
            <a:gdLst/>
            <a:ahLst/>
            <a:cxnLst/>
            <a:rect l="l" t="t" r="r" b="b"/>
            <a:pathLst>
              <a:path w="3363589" h="2794837">
                <a:moveTo>
                  <a:pt x="0" y="0"/>
                </a:moveTo>
                <a:lnTo>
                  <a:pt x="3363589" y="0"/>
                </a:lnTo>
                <a:lnTo>
                  <a:pt x="3363589" y="2794837"/>
                </a:lnTo>
                <a:lnTo>
                  <a:pt x="0" y="2794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Freeform 12"/>
          <p:cNvSpPr/>
          <p:nvPr/>
        </p:nvSpPr>
        <p:spPr>
          <a:xfrm rot="3624602">
            <a:off x="-1493869" y="769267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67AD07EE-B2A7-4996-EBB2-A927EDB6D90C}"/>
              </a:ext>
            </a:extLst>
          </p:cNvPr>
          <p:cNvGrpSpPr/>
          <p:nvPr/>
        </p:nvGrpSpPr>
        <p:grpSpPr>
          <a:xfrm>
            <a:off x="11632263" y="3696189"/>
            <a:ext cx="2924881" cy="969568"/>
            <a:chOff x="0" y="0"/>
            <a:chExt cx="6219814" cy="1032036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EE55106F-8CE1-DA49-13A1-0E7EE9AFCE9A}"/>
                </a:ext>
              </a:extLst>
            </p:cNvPr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3EB4E6C-CA6D-5B13-6F4A-06047D7F89AC}"/>
                </a:ext>
              </a:extLst>
            </p:cNvPr>
            <p:cNvSpPr txBox="1"/>
            <p:nvPr/>
          </p:nvSpPr>
          <p:spPr>
            <a:xfrm>
              <a:off x="319165" y="285303"/>
              <a:ext cx="5581486" cy="41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3200" spc="50" dirty="0">
                  <a:solidFill>
                    <a:srgbClr val="FFFFFF"/>
                  </a:solidFill>
                  <a:latin typeface="Poppins Medium Bold"/>
                </a:rPr>
                <a:t>2. Asumsi</a:t>
              </a:r>
              <a:endParaRPr lang="en-US" sz="32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8" name="TextBox 5">
            <a:extLst>
              <a:ext uri="{FF2B5EF4-FFF2-40B4-BE49-F238E27FC236}">
                <a16:creationId xmlns:a16="http://schemas.microsoft.com/office/drawing/2014/main" id="{F79EE810-0EAD-009B-18C6-94C5D528C6D9}"/>
              </a:ext>
            </a:extLst>
          </p:cNvPr>
          <p:cNvSpPr txBox="1"/>
          <p:nvPr/>
        </p:nvSpPr>
        <p:spPr>
          <a:xfrm>
            <a:off x="11632263" y="4933791"/>
            <a:ext cx="387445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id-ID" sz="2400" spc="18" dirty="0">
                <a:solidFill>
                  <a:srgbClr val="2F2535"/>
                </a:solidFill>
                <a:latin typeface="Poppins Light"/>
              </a:rPr>
              <a:t>Asumsi yang digunakan dalam membangun model</a:t>
            </a:r>
            <a:endParaRPr lang="en-US" sz="2400" spc="18" dirty="0">
              <a:solidFill>
                <a:srgbClr val="2F2535"/>
              </a:solidFill>
              <a:latin typeface="Poppins Light"/>
            </a:endParaRP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B5D538DA-A4FC-82B9-FA58-3AEA3E9024C8}"/>
              </a:ext>
            </a:extLst>
          </p:cNvPr>
          <p:cNvGrpSpPr/>
          <p:nvPr/>
        </p:nvGrpSpPr>
        <p:grpSpPr>
          <a:xfrm>
            <a:off x="6607480" y="6321718"/>
            <a:ext cx="3271215" cy="1624093"/>
            <a:chOff x="0" y="0"/>
            <a:chExt cx="6219814" cy="1467414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95684A48-E81D-8A06-545E-F94252C0A3FC}"/>
                </a:ext>
              </a:extLst>
            </p:cNvPr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C12B670D-9298-3B7A-7D6D-1A84D3095DC5}"/>
                </a:ext>
              </a:extLst>
            </p:cNvPr>
            <p:cNvSpPr txBox="1"/>
            <p:nvPr/>
          </p:nvSpPr>
          <p:spPr>
            <a:xfrm>
              <a:off x="319165" y="285303"/>
              <a:ext cx="5581486" cy="1182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3200" spc="50" dirty="0">
                  <a:solidFill>
                    <a:srgbClr val="FFFFFF"/>
                  </a:solidFill>
                  <a:latin typeface="Poppins Medium Bold"/>
                </a:rPr>
                <a:t>3. Konstruksi Model</a:t>
              </a:r>
              <a:endParaRPr lang="en-US" sz="32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32" name="Group 2">
            <a:extLst>
              <a:ext uri="{FF2B5EF4-FFF2-40B4-BE49-F238E27FC236}">
                <a16:creationId xmlns:a16="http://schemas.microsoft.com/office/drawing/2014/main" id="{9CCF8E46-68A1-AB04-95FC-D57DB354D125}"/>
              </a:ext>
            </a:extLst>
          </p:cNvPr>
          <p:cNvGrpSpPr/>
          <p:nvPr/>
        </p:nvGrpSpPr>
        <p:grpSpPr>
          <a:xfrm>
            <a:off x="11632263" y="6530225"/>
            <a:ext cx="2924881" cy="969568"/>
            <a:chOff x="0" y="0"/>
            <a:chExt cx="6219814" cy="1032036"/>
          </a:xfrm>
        </p:grpSpPr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6AD04918-F83B-5DD1-1789-692FBF126C45}"/>
                </a:ext>
              </a:extLst>
            </p:cNvPr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700092B2-18D1-7E3A-5625-1EDD7750D285}"/>
                </a:ext>
              </a:extLst>
            </p:cNvPr>
            <p:cNvSpPr txBox="1"/>
            <p:nvPr/>
          </p:nvSpPr>
          <p:spPr>
            <a:xfrm>
              <a:off x="319165" y="285303"/>
              <a:ext cx="5581486" cy="41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3200" spc="50" dirty="0">
                  <a:solidFill>
                    <a:srgbClr val="FFFFFF"/>
                  </a:solidFill>
                  <a:latin typeface="Poppins Medium Bold"/>
                </a:rPr>
                <a:t>4. Analisis</a:t>
              </a:r>
              <a:endParaRPr lang="en-US" sz="32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35" name="TextBox 5">
            <a:extLst>
              <a:ext uri="{FF2B5EF4-FFF2-40B4-BE49-F238E27FC236}">
                <a16:creationId xmlns:a16="http://schemas.microsoft.com/office/drawing/2014/main" id="{BD7D07ED-1562-7C1C-62CB-CF244EADC3E0}"/>
              </a:ext>
            </a:extLst>
          </p:cNvPr>
          <p:cNvSpPr txBox="1"/>
          <p:nvPr/>
        </p:nvSpPr>
        <p:spPr>
          <a:xfrm>
            <a:off x="6600119" y="7742203"/>
            <a:ext cx="38744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Membangun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model </a:t>
            </a: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matematika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dengan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metode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SIR</a:t>
            </a: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9D4ABDBC-CC7D-FF41-7DBF-1AFB01EDE54F}"/>
              </a:ext>
            </a:extLst>
          </p:cNvPr>
          <p:cNvSpPr txBox="1"/>
          <p:nvPr/>
        </p:nvSpPr>
        <p:spPr>
          <a:xfrm>
            <a:off x="11632263" y="7749515"/>
            <a:ext cx="387445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Titik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kesetimbangan</a:t>
            </a:r>
            <a:r>
              <a:rPr lang="id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d-ID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Linierisasi</a:t>
            </a:r>
            <a:r>
              <a:rPr lang="id-ID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400" dirty="0">
                <a:latin typeface="Poppins Light" panose="00000400000000000000" pitchFamily="2" charset="0"/>
                <a:cs typeface="Poppins Light" panose="00000400000000000000" pitchFamily="2" charset="0"/>
              </a:rPr>
              <a:t>dan Analisa </a:t>
            </a:r>
            <a:r>
              <a:rPr lang="en-US" sz="24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kestabilan</a:t>
            </a:r>
            <a:endParaRPr lang="en-US" sz="2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8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4F622B-2F5F-E1ED-C8D8-F5CEFD1C17AF}"/>
              </a:ext>
            </a:extLst>
          </p:cNvPr>
          <p:cNvSpPr/>
          <p:nvPr/>
        </p:nvSpPr>
        <p:spPr>
          <a:xfrm rot="5400000">
            <a:off x="1681089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3038285" y="6947027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473695" y="5614781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13996315" y="7362590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7BBC8D-5EB0-84D0-B386-EAAC261072C5}"/>
                  </a:ext>
                </a:extLst>
              </p:cNvPr>
              <p:cNvSpPr txBox="1"/>
              <p:nvPr/>
            </p:nvSpPr>
            <p:spPr>
              <a:xfrm>
                <a:off x="1829885" y="2446568"/>
                <a:ext cx="13988043" cy="563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angka rasio reproduksi dasar ditentukan dengan mencari kondisi yang menjamin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id-ID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Dari proses di atas telah ditunjukkan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apabila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id-ID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d-ID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id-ID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, sehingga dapat didefinisikan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6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yaitu sebagai berikut</a:t>
                </a: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7BBC8D-5EB0-84D0-B386-EAAC26107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85" y="2446568"/>
                <a:ext cx="13988043" cy="5639621"/>
              </a:xfrm>
              <a:prstGeom prst="rect">
                <a:avLst/>
              </a:prstGeom>
              <a:blipFill>
                <a:blip r:embed="rId4"/>
                <a:stretch>
                  <a:fillRect l="-1307" t="-1622" r="-13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6">
            <a:extLst>
              <a:ext uri="{FF2B5EF4-FFF2-40B4-BE49-F238E27FC236}">
                <a16:creationId xmlns:a16="http://schemas.microsoft.com/office/drawing/2014/main" id="{9B64F5B1-EDB4-B32C-B2BE-8711CDD17160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  <a:solidFill>
            <a:schemeClr val="accent1"/>
          </a:solidFill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28B941DA-1232-1433-D29A-443D67380E3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9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B1B3CC-CA7D-C783-013C-041D673FA87A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84DEB3-D795-0324-69E5-C9FC2D38CA68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E7A961-8EFB-51FE-A89E-E36768B7D541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7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878A1D6-B387-1D07-B03D-FB9CA6A614B5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7D32799-3EE2-B1F7-F0EE-6B42D58EFECB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9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3B099B47-B71F-D238-D8E5-5106C69D26EF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0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19D0B06-134B-D0CE-7518-90D5531C4A7C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9A9AFD31-469D-DA9E-953A-B9266E9844B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3370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FCC65-C88A-78BA-2A96-C71F33D06034}"/>
              </a:ext>
            </a:extLst>
          </p:cNvPr>
          <p:cNvSpPr/>
          <p:nvPr/>
        </p:nvSpPr>
        <p:spPr>
          <a:xfrm>
            <a:off x="2515409" y="4200903"/>
            <a:ext cx="13260445" cy="52154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Titik setimbang </a:t>
              </a:r>
              <a:r>
                <a:rPr lang="id-ID" sz="2500" spc="50" dirty="0" err="1">
                  <a:solidFill>
                    <a:srgbClr val="FFFFFF"/>
                  </a:solidFill>
                  <a:latin typeface="Poppins Medium Bold"/>
                </a:rPr>
                <a:t>Endemik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062698" y="7042864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863798" y="6165770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208197" y="8081487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408;p101">
            <a:extLst>
              <a:ext uri="{FF2B5EF4-FFF2-40B4-BE49-F238E27FC236}">
                <a16:creationId xmlns:a16="http://schemas.microsoft.com/office/drawing/2014/main" id="{C24643AF-7868-17A6-07BD-CAFC58F838BB}"/>
              </a:ext>
            </a:extLst>
          </p:cNvPr>
          <p:cNvGrpSpPr/>
          <p:nvPr/>
        </p:nvGrpSpPr>
        <p:grpSpPr>
          <a:xfrm>
            <a:off x="2518704" y="8599396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9" name="Google Shape;9409;p101">
              <a:extLst>
                <a:ext uri="{FF2B5EF4-FFF2-40B4-BE49-F238E27FC236}">
                  <a16:creationId xmlns:a16="http://schemas.microsoft.com/office/drawing/2014/main" id="{4273D68D-CD99-87FE-F24F-E79CD11D0E9D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0;p101">
              <a:extLst>
                <a:ext uri="{FF2B5EF4-FFF2-40B4-BE49-F238E27FC236}">
                  <a16:creationId xmlns:a16="http://schemas.microsoft.com/office/drawing/2014/main" id="{C0AD5BAB-1160-E99F-8525-938D8DAB9FCA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1;p101">
              <a:extLst>
                <a:ext uri="{FF2B5EF4-FFF2-40B4-BE49-F238E27FC236}">
                  <a16:creationId xmlns:a16="http://schemas.microsoft.com/office/drawing/2014/main" id="{0125595A-56D4-26A9-246E-D099FEE6568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2;p101">
              <a:extLst>
                <a:ext uri="{FF2B5EF4-FFF2-40B4-BE49-F238E27FC236}">
                  <a16:creationId xmlns:a16="http://schemas.microsoft.com/office/drawing/2014/main" id="{453C11F2-3268-F312-5B6D-B027019F2585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13;p101">
              <a:extLst>
                <a:ext uri="{FF2B5EF4-FFF2-40B4-BE49-F238E27FC236}">
                  <a16:creationId xmlns:a16="http://schemas.microsoft.com/office/drawing/2014/main" id="{023CD9F1-E5BB-38C9-7DA8-65BDC00D6A1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4;p101">
              <a:extLst>
                <a:ext uri="{FF2B5EF4-FFF2-40B4-BE49-F238E27FC236}">
                  <a16:creationId xmlns:a16="http://schemas.microsoft.com/office/drawing/2014/main" id="{674413E8-5354-A9EE-A812-EB30CA492C92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15;p101">
              <a:extLst>
                <a:ext uri="{FF2B5EF4-FFF2-40B4-BE49-F238E27FC236}">
                  <a16:creationId xmlns:a16="http://schemas.microsoft.com/office/drawing/2014/main" id="{FFC2E532-359F-2848-8E63-CC859AF8C69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16;p101">
              <a:extLst>
                <a:ext uri="{FF2B5EF4-FFF2-40B4-BE49-F238E27FC236}">
                  <a16:creationId xmlns:a16="http://schemas.microsoft.com/office/drawing/2014/main" id="{88031FE9-09BF-C2BC-B3B9-3DEDF6D2875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7;p101">
              <a:extLst>
                <a:ext uri="{FF2B5EF4-FFF2-40B4-BE49-F238E27FC236}">
                  <a16:creationId xmlns:a16="http://schemas.microsoft.com/office/drawing/2014/main" id="{6FB8E1F3-C61A-557F-0C27-E3D699D442E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418;p101">
              <a:extLst>
                <a:ext uri="{FF2B5EF4-FFF2-40B4-BE49-F238E27FC236}">
                  <a16:creationId xmlns:a16="http://schemas.microsoft.com/office/drawing/2014/main" id="{8540E500-CDE8-8E9D-74AD-E7CB1A9C4ED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9;p101">
              <a:extLst>
                <a:ext uri="{FF2B5EF4-FFF2-40B4-BE49-F238E27FC236}">
                  <a16:creationId xmlns:a16="http://schemas.microsoft.com/office/drawing/2014/main" id="{421CD59F-7721-AC01-A4A7-553F20CE7D72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0;p101">
              <a:extLst>
                <a:ext uri="{FF2B5EF4-FFF2-40B4-BE49-F238E27FC236}">
                  <a16:creationId xmlns:a16="http://schemas.microsoft.com/office/drawing/2014/main" id="{FFF03901-1A91-3811-A5F3-BD6A605582A4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1;p101">
              <a:extLst>
                <a:ext uri="{FF2B5EF4-FFF2-40B4-BE49-F238E27FC236}">
                  <a16:creationId xmlns:a16="http://schemas.microsoft.com/office/drawing/2014/main" id="{48B704AA-CFE3-1AF0-E794-F957EB38B5B1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22;p101">
              <a:extLst>
                <a:ext uri="{FF2B5EF4-FFF2-40B4-BE49-F238E27FC236}">
                  <a16:creationId xmlns:a16="http://schemas.microsoft.com/office/drawing/2014/main" id="{BD1C99CC-6610-E843-72CD-C8CBE3E2652E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2EE41-64D5-E4C2-4329-26BF5D47E612}"/>
                  </a:ext>
                </a:extLst>
              </p:cNvPr>
              <p:cNvSpPr txBox="1"/>
              <p:nvPr/>
            </p:nvSpPr>
            <p:spPr>
              <a:xfrm>
                <a:off x="1375269" y="2399370"/>
                <a:ext cx="15776448" cy="7343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Jadi diperoleh </a:t>
                </a:r>
                <a:r>
                  <a:rPr lang="id-ID" sz="3600" b="1" dirty="0">
                    <a:solidFill>
                      <a:schemeClr val="tx2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 setimbang endemik </a:t>
                </a:r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dari model matematika penyebaran penyakit pertusis manusia konstan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d-ID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36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dengan</a:t>
                </a: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d-ID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d-ID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:endParaRPr lang="en-US" sz="36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2EE41-64D5-E4C2-4329-26BF5D47E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69" y="2399370"/>
                <a:ext cx="15776448" cy="7343229"/>
              </a:xfrm>
              <a:prstGeom prst="rect">
                <a:avLst/>
              </a:prstGeom>
              <a:blipFill>
                <a:blip r:embed="rId4"/>
                <a:stretch>
                  <a:fillRect l="-1198" t="-1329" r="-115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16">
            <a:extLst>
              <a:ext uri="{FF2B5EF4-FFF2-40B4-BE49-F238E27FC236}">
                <a16:creationId xmlns:a16="http://schemas.microsoft.com/office/drawing/2014/main" id="{00792D64-6D3E-2371-3D0F-097D01481223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5A377E1-2AB1-5FA9-3749-F25C2F2C42F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337348-AAF1-4206-B1F4-0C0044037132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BB079-3FAE-CADB-1E80-3FF66980E211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5C8265E-FF3A-A885-9CD7-03A2C90F484F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0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89A8FD6-B230-C827-C52A-C2E3A2D6AE58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66A25D95-3908-DEDC-62EA-7C600CCC2496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EF11B9B9-9F66-C9D8-4F6F-872D3E6FAFC2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3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EE0AEA9-3122-8726-A326-619E8AEBF875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2B2D8141-1870-CD57-23AF-2629FBC3E0E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91889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">
            <a:extLst>
              <a:ext uri="{FF2B5EF4-FFF2-40B4-BE49-F238E27FC236}">
                <a16:creationId xmlns:a16="http://schemas.microsoft.com/office/drawing/2014/main" id="{D6B9826C-ADE8-ED60-BCA5-71BA65DB9590}"/>
              </a:ext>
            </a:extLst>
          </p:cNvPr>
          <p:cNvGrpSpPr/>
          <p:nvPr/>
        </p:nvGrpSpPr>
        <p:grpSpPr>
          <a:xfrm>
            <a:off x="1550187" y="799925"/>
            <a:ext cx="6096000" cy="552262"/>
            <a:chOff x="0" y="0"/>
            <a:chExt cx="8331201" cy="1032036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0658F178-6874-153D-2ED4-2B0897E19CDE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865328C2-88F5-70AB-F76A-C21D9307AD92}"/>
                </a:ext>
              </a:extLst>
            </p:cNvPr>
            <p:cNvSpPr txBox="1"/>
            <p:nvPr/>
          </p:nvSpPr>
          <p:spPr>
            <a:xfrm>
              <a:off x="1158347" y="285303"/>
              <a:ext cx="7172854" cy="682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TEOREMA 1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430292" y="7065914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5863798" y="6165770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208197" y="8081487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408;p101">
            <a:extLst>
              <a:ext uri="{FF2B5EF4-FFF2-40B4-BE49-F238E27FC236}">
                <a16:creationId xmlns:a16="http://schemas.microsoft.com/office/drawing/2014/main" id="{C24643AF-7868-17A6-07BD-CAFC58F838BB}"/>
              </a:ext>
            </a:extLst>
          </p:cNvPr>
          <p:cNvGrpSpPr/>
          <p:nvPr/>
        </p:nvGrpSpPr>
        <p:grpSpPr>
          <a:xfrm>
            <a:off x="2518704" y="8599396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9" name="Google Shape;9409;p101">
              <a:extLst>
                <a:ext uri="{FF2B5EF4-FFF2-40B4-BE49-F238E27FC236}">
                  <a16:creationId xmlns:a16="http://schemas.microsoft.com/office/drawing/2014/main" id="{4273D68D-CD99-87FE-F24F-E79CD11D0E9D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0;p101">
              <a:extLst>
                <a:ext uri="{FF2B5EF4-FFF2-40B4-BE49-F238E27FC236}">
                  <a16:creationId xmlns:a16="http://schemas.microsoft.com/office/drawing/2014/main" id="{C0AD5BAB-1160-E99F-8525-938D8DAB9FCA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1;p101">
              <a:extLst>
                <a:ext uri="{FF2B5EF4-FFF2-40B4-BE49-F238E27FC236}">
                  <a16:creationId xmlns:a16="http://schemas.microsoft.com/office/drawing/2014/main" id="{0125595A-56D4-26A9-246E-D099FEE6568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2;p101">
              <a:extLst>
                <a:ext uri="{FF2B5EF4-FFF2-40B4-BE49-F238E27FC236}">
                  <a16:creationId xmlns:a16="http://schemas.microsoft.com/office/drawing/2014/main" id="{453C11F2-3268-F312-5B6D-B027019F2585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13;p101">
              <a:extLst>
                <a:ext uri="{FF2B5EF4-FFF2-40B4-BE49-F238E27FC236}">
                  <a16:creationId xmlns:a16="http://schemas.microsoft.com/office/drawing/2014/main" id="{023CD9F1-E5BB-38C9-7DA8-65BDC00D6A1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4;p101">
              <a:extLst>
                <a:ext uri="{FF2B5EF4-FFF2-40B4-BE49-F238E27FC236}">
                  <a16:creationId xmlns:a16="http://schemas.microsoft.com/office/drawing/2014/main" id="{674413E8-5354-A9EE-A812-EB30CA492C92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15;p101">
              <a:extLst>
                <a:ext uri="{FF2B5EF4-FFF2-40B4-BE49-F238E27FC236}">
                  <a16:creationId xmlns:a16="http://schemas.microsoft.com/office/drawing/2014/main" id="{FFC2E532-359F-2848-8E63-CC859AF8C69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16;p101">
              <a:extLst>
                <a:ext uri="{FF2B5EF4-FFF2-40B4-BE49-F238E27FC236}">
                  <a16:creationId xmlns:a16="http://schemas.microsoft.com/office/drawing/2014/main" id="{88031FE9-09BF-C2BC-B3B9-3DEDF6D2875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7;p101">
              <a:extLst>
                <a:ext uri="{FF2B5EF4-FFF2-40B4-BE49-F238E27FC236}">
                  <a16:creationId xmlns:a16="http://schemas.microsoft.com/office/drawing/2014/main" id="{6FB8E1F3-C61A-557F-0C27-E3D699D442E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418;p101">
              <a:extLst>
                <a:ext uri="{FF2B5EF4-FFF2-40B4-BE49-F238E27FC236}">
                  <a16:creationId xmlns:a16="http://schemas.microsoft.com/office/drawing/2014/main" id="{8540E500-CDE8-8E9D-74AD-E7CB1A9C4ED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9;p101">
              <a:extLst>
                <a:ext uri="{FF2B5EF4-FFF2-40B4-BE49-F238E27FC236}">
                  <a16:creationId xmlns:a16="http://schemas.microsoft.com/office/drawing/2014/main" id="{421CD59F-7721-AC01-A4A7-553F20CE7D72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0;p101">
              <a:extLst>
                <a:ext uri="{FF2B5EF4-FFF2-40B4-BE49-F238E27FC236}">
                  <a16:creationId xmlns:a16="http://schemas.microsoft.com/office/drawing/2014/main" id="{FFF03901-1A91-3811-A5F3-BD6A605582A4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1;p101">
              <a:extLst>
                <a:ext uri="{FF2B5EF4-FFF2-40B4-BE49-F238E27FC236}">
                  <a16:creationId xmlns:a16="http://schemas.microsoft.com/office/drawing/2014/main" id="{48B704AA-CFE3-1AF0-E794-F957EB38B5B1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22;p101">
              <a:extLst>
                <a:ext uri="{FF2B5EF4-FFF2-40B4-BE49-F238E27FC236}">
                  <a16:creationId xmlns:a16="http://schemas.microsoft.com/office/drawing/2014/main" id="{BD1C99CC-6610-E843-72CD-C8CBE3E2652E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6F6716-B286-21E0-86A8-F6EA3701342A}"/>
                  </a:ext>
                </a:extLst>
              </p:cNvPr>
              <p:cNvSpPr txBox="1"/>
              <p:nvPr/>
            </p:nvSpPr>
            <p:spPr>
              <a:xfrm>
                <a:off x="1212016" y="1347348"/>
                <a:ext cx="16569814" cy="7690375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Dipunyai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  <m:sSub>
                              <m:sSub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id-ID" sz="3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id-ID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id-ID" sz="3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id-ID" sz="3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30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Dari sistem persamaa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berdasarkan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tersebut diperoleh</a:t>
                </a: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342900" lvl="0" indent="-342900" algn="just">
                  <a:buFont typeface="+mj-lt"/>
                  <a:buAutoNum type="arabicPeriod"/>
                </a:pP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maka sistem persamaan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hanya mempunyai </a:t>
                </a:r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1 titik kesetimbangan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yaitu titik kesetimbangan </a:t>
                </a:r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bebas penyakit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 </a:t>
                </a: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342900" lvl="0" indent="-342900" algn="just">
                  <a:buFont typeface="+mj-lt"/>
                  <a:buAutoNum type="arabicPeriod" startAt="2"/>
                </a:pP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maka sistem persamaa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hanya mempunyai </a:t>
                </a:r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2 titik kesetimbangan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yaitu titik kesetimbangan </a:t>
                </a:r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bebas penyakit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)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 </a:t>
                </a: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lvl="0" indent="0" algn="just">
                  <a:buNone/>
                </a:pP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d-ID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)=(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an titik kesetimbangan </a:t>
                </a:r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endemik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dengan </a:t>
                </a: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d-ID" sz="3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</m:t>
                    </m:r>
                    <m:f>
                      <m:f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,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den>
                    </m:f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,</m:t>
                    </m:r>
                    <m:f>
                      <m:f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den>
                    </m:f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3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6F6716-B286-21E0-86A8-F6EA3701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016" y="1347348"/>
                <a:ext cx="16569814" cy="7690375"/>
              </a:xfrm>
              <a:prstGeom prst="rect">
                <a:avLst/>
              </a:prstGeom>
              <a:blipFill>
                <a:blip r:embed="rId4"/>
                <a:stretch>
                  <a:fillRect l="-1248" r="-734"/>
                </a:stretch>
              </a:blipFill>
              <a:ln w="381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1" name="Freeform 21"/>
          <p:cNvSpPr/>
          <p:nvPr/>
        </p:nvSpPr>
        <p:spPr>
          <a:xfrm rot="-10800000">
            <a:off x="-3707354" y="-179069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70" name="Group 16">
            <a:extLst>
              <a:ext uri="{FF2B5EF4-FFF2-40B4-BE49-F238E27FC236}">
                <a16:creationId xmlns:a16="http://schemas.microsoft.com/office/drawing/2014/main" id="{F854FAE7-1E9F-CA67-AE9A-6995DB9ABCF1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  <a:solidFill>
            <a:schemeClr val="accent1"/>
          </a:solidFill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1AD55609-062F-6B60-9120-300005BF952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8B5A03-FD80-2091-42AF-144F64858096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1A2042-F2E5-D9B6-8558-FD76245F4943}"/>
              </a:ext>
            </a:extLst>
          </p:cNvPr>
          <p:cNvGrpSpPr/>
          <p:nvPr/>
        </p:nvGrpSpPr>
        <p:grpSpPr>
          <a:xfrm>
            <a:off x="3676699" y="259361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41E5E54-C289-5A29-988C-E3737045F00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6" name="Google Shape;1600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3C745E5-327E-7154-6C35-DA2DA5A7D300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7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7B2E358-C966-42CC-3EC5-193DEFB34F7E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78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9490215-344B-105F-378E-901ADFAFC230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2" name="Google Shape;1609;p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AABBD8B-91CA-698F-4C66-87830F380E5A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1232FFDE-05A7-2901-ADD3-20C44E63AAE0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2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9984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21">
            <a:extLst>
              <a:ext uri="{FF2B5EF4-FFF2-40B4-BE49-F238E27FC236}">
                <a16:creationId xmlns:a16="http://schemas.microsoft.com/office/drawing/2014/main" id="{7E526737-2A4F-69E8-D5CE-3A8349621862}"/>
              </a:ext>
            </a:extLst>
          </p:cNvPr>
          <p:cNvSpPr/>
          <p:nvPr/>
        </p:nvSpPr>
        <p:spPr>
          <a:xfrm>
            <a:off x="1133925" y="1389586"/>
            <a:ext cx="6102400" cy="12687956"/>
          </a:xfrm>
          <a:custGeom>
            <a:avLst/>
            <a:gdLst/>
            <a:ahLst/>
            <a:cxnLst/>
            <a:rect l="l" t="t" r="r" b="b"/>
            <a:pathLst>
              <a:path w="6102400" h="12687956">
                <a:moveTo>
                  <a:pt x="0" y="0"/>
                </a:moveTo>
                <a:lnTo>
                  <a:pt x="6102400" y="0"/>
                </a:lnTo>
                <a:lnTo>
                  <a:pt x="6102400" y="12687956"/>
                </a:lnTo>
                <a:lnTo>
                  <a:pt x="0" y="1268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9070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562222-A032-84C1-9820-134FF95262AF}"/>
              </a:ext>
            </a:extLst>
          </p:cNvPr>
          <p:cNvSpPr/>
          <p:nvPr/>
        </p:nvSpPr>
        <p:spPr>
          <a:xfrm>
            <a:off x="7540151" y="2773673"/>
            <a:ext cx="7604169" cy="1932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13571" y="3369706"/>
            <a:ext cx="6172199" cy="21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rgbClr val="2F2535"/>
                </a:solidFill>
                <a:latin typeface="Poppins Bold Bold"/>
              </a:rPr>
              <a:t>LINIERISASI</a:t>
            </a:r>
          </a:p>
          <a:p>
            <a:pPr>
              <a:lnSpc>
                <a:spcPts val="8250"/>
              </a:lnSpc>
            </a:pP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22" name="Google Shape;1424;p46">
            <a:extLst>
              <a:ext uri="{FF2B5EF4-FFF2-40B4-BE49-F238E27FC236}">
                <a16:creationId xmlns:a16="http://schemas.microsoft.com/office/drawing/2014/main" id="{C9E74536-1F72-250A-F933-A8A8F5DEB14C}"/>
              </a:ext>
            </a:extLst>
          </p:cNvPr>
          <p:cNvGrpSpPr/>
          <p:nvPr/>
        </p:nvGrpSpPr>
        <p:grpSpPr>
          <a:xfrm>
            <a:off x="152400" y="6733177"/>
            <a:ext cx="17983200" cy="5050245"/>
            <a:chOff x="57151" y="2781304"/>
            <a:chExt cx="9014116" cy="3079969"/>
          </a:xfrm>
        </p:grpSpPr>
        <p:sp>
          <p:nvSpPr>
            <p:cNvPr id="23" name="Google Shape;1425;p46">
              <a:extLst>
                <a:ext uri="{FF2B5EF4-FFF2-40B4-BE49-F238E27FC236}">
                  <a16:creationId xmlns:a16="http://schemas.microsoft.com/office/drawing/2014/main" id="{65AC7BD2-1FBE-09D1-2462-95458AB3CA8D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6;p46">
              <a:extLst>
                <a:ext uri="{FF2B5EF4-FFF2-40B4-BE49-F238E27FC236}">
                  <a16:creationId xmlns:a16="http://schemas.microsoft.com/office/drawing/2014/main" id="{60C0507D-E511-7CD5-6C86-D6A77072AF75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7;p46">
              <a:extLst>
                <a:ext uri="{FF2B5EF4-FFF2-40B4-BE49-F238E27FC236}">
                  <a16:creationId xmlns:a16="http://schemas.microsoft.com/office/drawing/2014/main" id="{BEBFC091-8BB1-B4E7-667C-E0BE30BA6E98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8;p46">
              <a:extLst>
                <a:ext uri="{FF2B5EF4-FFF2-40B4-BE49-F238E27FC236}">
                  <a16:creationId xmlns:a16="http://schemas.microsoft.com/office/drawing/2014/main" id="{58CB274C-76B0-DE0B-EBC9-8C999857806D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9;p46">
              <a:extLst>
                <a:ext uri="{FF2B5EF4-FFF2-40B4-BE49-F238E27FC236}">
                  <a16:creationId xmlns:a16="http://schemas.microsoft.com/office/drawing/2014/main" id="{7D88969E-1EEE-718A-D093-7B6D80C508B0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0;p46">
              <a:extLst>
                <a:ext uri="{FF2B5EF4-FFF2-40B4-BE49-F238E27FC236}">
                  <a16:creationId xmlns:a16="http://schemas.microsoft.com/office/drawing/2014/main" id="{112EC706-CB97-F180-E29C-C0D120D4A50F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1;p46">
              <a:extLst>
                <a:ext uri="{FF2B5EF4-FFF2-40B4-BE49-F238E27FC236}">
                  <a16:creationId xmlns:a16="http://schemas.microsoft.com/office/drawing/2014/main" id="{F156F6F4-EB3C-59FD-61C0-0A287041025A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2;p46">
              <a:extLst>
                <a:ext uri="{FF2B5EF4-FFF2-40B4-BE49-F238E27FC236}">
                  <a16:creationId xmlns:a16="http://schemas.microsoft.com/office/drawing/2014/main" id="{AF31C103-B95A-71D6-6134-58A393D58699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3;p46">
              <a:extLst>
                <a:ext uri="{FF2B5EF4-FFF2-40B4-BE49-F238E27FC236}">
                  <a16:creationId xmlns:a16="http://schemas.microsoft.com/office/drawing/2014/main" id="{EC115A5C-8F19-D929-2422-FDDBF5D9CFAA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4;p46">
              <a:extLst>
                <a:ext uri="{FF2B5EF4-FFF2-40B4-BE49-F238E27FC236}">
                  <a16:creationId xmlns:a16="http://schemas.microsoft.com/office/drawing/2014/main" id="{CF912BE2-B95A-72F0-D33C-5F9916535C66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5;p46">
              <a:extLst>
                <a:ext uri="{FF2B5EF4-FFF2-40B4-BE49-F238E27FC236}">
                  <a16:creationId xmlns:a16="http://schemas.microsoft.com/office/drawing/2014/main" id="{57B26B7B-C90D-8316-C844-0B3851CF6B7E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6;p46">
              <a:extLst>
                <a:ext uri="{FF2B5EF4-FFF2-40B4-BE49-F238E27FC236}">
                  <a16:creationId xmlns:a16="http://schemas.microsoft.com/office/drawing/2014/main" id="{862EA260-623F-E179-F9F3-6446CDB47E0D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7;p46">
              <a:extLst>
                <a:ext uri="{FF2B5EF4-FFF2-40B4-BE49-F238E27FC236}">
                  <a16:creationId xmlns:a16="http://schemas.microsoft.com/office/drawing/2014/main" id="{99D4647C-71F7-D01D-5556-4887BCDB2FF4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8;p46">
              <a:extLst>
                <a:ext uri="{FF2B5EF4-FFF2-40B4-BE49-F238E27FC236}">
                  <a16:creationId xmlns:a16="http://schemas.microsoft.com/office/drawing/2014/main" id="{F9C007CA-F546-25DC-20E1-EAD2DF172083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9;p46">
              <a:extLst>
                <a:ext uri="{FF2B5EF4-FFF2-40B4-BE49-F238E27FC236}">
                  <a16:creationId xmlns:a16="http://schemas.microsoft.com/office/drawing/2014/main" id="{8DD57926-4CCD-E564-9AC0-58AC0C655CAE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0;p46">
              <a:extLst>
                <a:ext uri="{FF2B5EF4-FFF2-40B4-BE49-F238E27FC236}">
                  <a16:creationId xmlns:a16="http://schemas.microsoft.com/office/drawing/2014/main" id="{2EBD59DB-51C4-33DA-DAC9-677639276932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1;p46">
              <a:extLst>
                <a:ext uri="{FF2B5EF4-FFF2-40B4-BE49-F238E27FC236}">
                  <a16:creationId xmlns:a16="http://schemas.microsoft.com/office/drawing/2014/main" id="{6102E183-F287-417F-2CA6-22CD2087FA50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2;p46">
              <a:extLst>
                <a:ext uri="{FF2B5EF4-FFF2-40B4-BE49-F238E27FC236}">
                  <a16:creationId xmlns:a16="http://schemas.microsoft.com/office/drawing/2014/main" id="{702747A7-C512-8EA9-F1AF-5555158A4640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3;p46">
              <a:extLst>
                <a:ext uri="{FF2B5EF4-FFF2-40B4-BE49-F238E27FC236}">
                  <a16:creationId xmlns:a16="http://schemas.microsoft.com/office/drawing/2014/main" id="{BDD934D5-0DBB-56EC-91E3-4325E6BD6856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4;p46">
              <a:extLst>
                <a:ext uri="{FF2B5EF4-FFF2-40B4-BE49-F238E27FC236}">
                  <a16:creationId xmlns:a16="http://schemas.microsoft.com/office/drawing/2014/main" id="{C4F976C7-833F-E0E3-C0BA-5496BFE18B40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5;p46">
              <a:extLst>
                <a:ext uri="{FF2B5EF4-FFF2-40B4-BE49-F238E27FC236}">
                  <a16:creationId xmlns:a16="http://schemas.microsoft.com/office/drawing/2014/main" id="{007EB06D-93B8-1F7B-1F84-8AFFAE581D14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446;p46">
              <a:extLst>
                <a:ext uri="{FF2B5EF4-FFF2-40B4-BE49-F238E27FC236}">
                  <a16:creationId xmlns:a16="http://schemas.microsoft.com/office/drawing/2014/main" id="{E3BDFDF8-05FE-92E0-39A2-63912B82F4E5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55" name="Google Shape;1447;p46">
                <a:extLst>
                  <a:ext uri="{FF2B5EF4-FFF2-40B4-BE49-F238E27FC236}">
                    <a16:creationId xmlns:a16="http://schemas.microsoft.com/office/drawing/2014/main" id="{14C17902-5D21-0697-DB5C-E94D752D9650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102" name="Google Shape;1448;p46">
                  <a:extLst>
                    <a:ext uri="{FF2B5EF4-FFF2-40B4-BE49-F238E27FC236}">
                      <a16:creationId xmlns:a16="http://schemas.microsoft.com/office/drawing/2014/main" id="{6B3607F7-3A68-9F96-1AF8-5E76F325C8FA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449;p46">
                  <a:extLst>
                    <a:ext uri="{FF2B5EF4-FFF2-40B4-BE49-F238E27FC236}">
                      <a16:creationId xmlns:a16="http://schemas.microsoft.com/office/drawing/2014/main" id="{9E597817-C5BC-0D47-4B38-FFB9BC1600BD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450;p46">
                  <a:extLst>
                    <a:ext uri="{FF2B5EF4-FFF2-40B4-BE49-F238E27FC236}">
                      <a16:creationId xmlns:a16="http://schemas.microsoft.com/office/drawing/2014/main" id="{5CFC4F22-BE2D-C445-BDC5-1D9D471FF4FF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451;p46">
                  <a:extLst>
                    <a:ext uri="{FF2B5EF4-FFF2-40B4-BE49-F238E27FC236}">
                      <a16:creationId xmlns:a16="http://schemas.microsoft.com/office/drawing/2014/main" id="{B59EF173-61ED-4F58-C75D-9EF43132F5B9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452;p46">
                  <a:extLst>
                    <a:ext uri="{FF2B5EF4-FFF2-40B4-BE49-F238E27FC236}">
                      <a16:creationId xmlns:a16="http://schemas.microsoft.com/office/drawing/2014/main" id="{6A45AA27-B3F2-7E65-9DAE-B07B8EF22903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453;p46">
                  <a:extLst>
                    <a:ext uri="{FF2B5EF4-FFF2-40B4-BE49-F238E27FC236}">
                      <a16:creationId xmlns:a16="http://schemas.microsoft.com/office/drawing/2014/main" id="{091FF071-0426-9C2C-9041-E9F84D0C62C7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454;p46">
                  <a:extLst>
                    <a:ext uri="{FF2B5EF4-FFF2-40B4-BE49-F238E27FC236}">
                      <a16:creationId xmlns:a16="http://schemas.microsoft.com/office/drawing/2014/main" id="{57D437E7-E223-0D51-020D-F30B76F549A0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455;p46">
                  <a:extLst>
                    <a:ext uri="{FF2B5EF4-FFF2-40B4-BE49-F238E27FC236}">
                      <a16:creationId xmlns:a16="http://schemas.microsoft.com/office/drawing/2014/main" id="{AD901382-0E94-BEA2-549F-BFA11BBA04BE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456;p46">
                  <a:extLst>
                    <a:ext uri="{FF2B5EF4-FFF2-40B4-BE49-F238E27FC236}">
                      <a16:creationId xmlns:a16="http://schemas.microsoft.com/office/drawing/2014/main" id="{54702895-13EA-CAED-2DF1-9AC1EA95B9B1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1457;p46">
                <a:extLst>
                  <a:ext uri="{FF2B5EF4-FFF2-40B4-BE49-F238E27FC236}">
                    <a16:creationId xmlns:a16="http://schemas.microsoft.com/office/drawing/2014/main" id="{8B192E7D-6272-61A9-0AE5-E3D4F6C32C2D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58;p46">
                <a:extLst>
                  <a:ext uri="{FF2B5EF4-FFF2-40B4-BE49-F238E27FC236}">
                    <a16:creationId xmlns:a16="http://schemas.microsoft.com/office/drawing/2014/main" id="{EF59BA7F-EFF9-92D0-7C9B-405A9B3496B1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59;p46">
                <a:extLst>
                  <a:ext uri="{FF2B5EF4-FFF2-40B4-BE49-F238E27FC236}">
                    <a16:creationId xmlns:a16="http://schemas.microsoft.com/office/drawing/2014/main" id="{C91DDD19-3518-7C2C-70FE-44DD002CFC75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60;p46">
                <a:extLst>
                  <a:ext uri="{FF2B5EF4-FFF2-40B4-BE49-F238E27FC236}">
                    <a16:creationId xmlns:a16="http://schemas.microsoft.com/office/drawing/2014/main" id="{C2409938-F4BE-CC9F-BBBD-4010C56D446E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61;p46">
                <a:extLst>
                  <a:ext uri="{FF2B5EF4-FFF2-40B4-BE49-F238E27FC236}">
                    <a16:creationId xmlns:a16="http://schemas.microsoft.com/office/drawing/2014/main" id="{82A4267D-6FA2-A90E-F4FF-FF13F771BBBB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62;p46">
                <a:extLst>
                  <a:ext uri="{FF2B5EF4-FFF2-40B4-BE49-F238E27FC236}">
                    <a16:creationId xmlns:a16="http://schemas.microsoft.com/office/drawing/2014/main" id="{D14D45F1-6BD4-FA83-7A6A-9416FC6B0E87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63;p46">
                <a:extLst>
                  <a:ext uri="{FF2B5EF4-FFF2-40B4-BE49-F238E27FC236}">
                    <a16:creationId xmlns:a16="http://schemas.microsoft.com/office/drawing/2014/main" id="{2F1F01F0-4E87-794A-B078-9CC25106A778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64;p46">
                <a:extLst>
                  <a:ext uri="{FF2B5EF4-FFF2-40B4-BE49-F238E27FC236}">
                    <a16:creationId xmlns:a16="http://schemas.microsoft.com/office/drawing/2014/main" id="{0B558F9B-4C80-655D-9794-BAED62006232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65;p46">
                <a:extLst>
                  <a:ext uri="{FF2B5EF4-FFF2-40B4-BE49-F238E27FC236}">
                    <a16:creationId xmlns:a16="http://schemas.microsoft.com/office/drawing/2014/main" id="{833621F5-3BF9-BF97-60C0-D4B2696D26F0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66;p46">
                <a:extLst>
                  <a:ext uri="{FF2B5EF4-FFF2-40B4-BE49-F238E27FC236}">
                    <a16:creationId xmlns:a16="http://schemas.microsoft.com/office/drawing/2014/main" id="{30D360FD-BE0A-0A0B-BA65-D51F9E47F9C8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67;p46">
                <a:extLst>
                  <a:ext uri="{FF2B5EF4-FFF2-40B4-BE49-F238E27FC236}">
                    <a16:creationId xmlns:a16="http://schemas.microsoft.com/office/drawing/2014/main" id="{B71D2A0C-32F2-A8DA-65B2-B521CF3F4408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68;p46">
                <a:extLst>
                  <a:ext uri="{FF2B5EF4-FFF2-40B4-BE49-F238E27FC236}">
                    <a16:creationId xmlns:a16="http://schemas.microsoft.com/office/drawing/2014/main" id="{18651E0C-5A41-6356-9E38-1071AA04401E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69;p46">
                <a:extLst>
                  <a:ext uri="{FF2B5EF4-FFF2-40B4-BE49-F238E27FC236}">
                    <a16:creationId xmlns:a16="http://schemas.microsoft.com/office/drawing/2014/main" id="{018D91EB-DE47-D224-993D-7489EE6D5D61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70;p46">
                <a:extLst>
                  <a:ext uri="{FF2B5EF4-FFF2-40B4-BE49-F238E27FC236}">
                    <a16:creationId xmlns:a16="http://schemas.microsoft.com/office/drawing/2014/main" id="{7F3E90E7-C62C-8DD5-D626-4C45E01DA1DD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71;p46">
                <a:extLst>
                  <a:ext uri="{FF2B5EF4-FFF2-40B4-BE49-F238E27FC236}">
                    <a16:creationId xmlns:a16="http://schemas.microsoft.com/office/drawing/2014/main" id="{91E0D6CE-5440-4768-457E-2FCB12A079F8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72;p46">
                <a:extLst>
                  <a:ext uri="{FF2B5EF4-FFF2-40B4-BE49-F238E27FC236}">
                    <a16:creationId xmlns:a16="http://schemas.microsoft.com/office/drawing/2014/main" id="{9FBDF759-492A-FA3E-3860-F08E3AD7B084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473;p46">
                <a:extLst>
                  <a:ext uri="{FF2B5EF4-FFF2-40B4-BE49-F238E27FC236}">
                    <a16:creationId xmlns:a16="http://schemas.microsoft.com/office/drawing/2014/main" id="{1D0659DF-5EF0-85CC-5D59-C1D3210A2802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474;p46">
                <a:extLst>
                  <a:ext uri="{FF2B5EF4-FFF2-40B4-BE49-F238E27FC236}">
                    <a16:creationId xmlns:a16="http://schemas.microsoft.com/office/drawing/2014/main" id="{9D529686-7F9E-9B37-8ECE-5F699FDDB1D7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475;p46">
                <a:extLst>
                  <a:ext uri="{FF2B5EF4-FFF2-40B4-BE49-F238E27FC236}">
                    <a16:creationId xmlns:a16="http://schemas.microsoft.com/office/drawing/2014/main" id="{AFDA8FA9-4168-3BD0-F89B-A9BF76BA7D82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76;p46">
                <a:extLst>
                  <a:ext uri="{FF2B5EF4-FFF2-40B4-BE49-F238E27FC236}">
                    <a16:creationId xmlns:a16="http://schemas.microsoft.com/office/drawing/2014/main" id="{6F484C8F-F3E6-37CA-3E7A-E81E0728856F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77;p46">
                <a:extLst>
                  <a:ext uri="{FF2B5EF4-FFF2-40B4-BE49-F238E27FC236}">
                    <a16:creationId xmlns:a16="http://schemas.microsoft.com/office/drawing/2014/main" id="{6F49B267-3842-B866-B305-6658339515B0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478;p46">
              <a:extLst>
                <a:ext uri="{FF2B5EF4-FFF2-40B4-BE49-F238E27FC236}">
                  <a16:creationId xmlns:a16="http://schemas.microsoft.com/office/drawing/2014/main" id="{C1239F2E-CDC8-8EF9-4D24-FA592DBCE34E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46" name="Google Shape;1479;p46">
                <a:extLst>
                  <a:ext uri="{FF2B5EF4-FFF2-40B4-BE49-F238E27FC236}">
                    <a16:creationId xmlns:a16="http://schemas.microsoft.com/office/drawing/2014/main" id="{6BEA6D28-4CF3-86B8-0429-FE935A4DCDEF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0;p46">
                <a:extLst>
                  <a:ext uri="{FF2B5EF4-FFF2-40B4-BE49-F238E27FC236}">
                    <a16:creationId xmlns:a16="http://schemas.microsoft.com/office/drawing/2014/main" id="{D111B011-EE89-AD2C-FC71-0BDC32C19ECA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81;p46">
                <a:extLst>
                  <a:ext uri="{FF2B5EF4-FFF2-40B4-BE49-F238E27FC236}">
                    <a16:creationId xmlns:a16="http://schemas.microsoft.com/office/drawing/2014/main" id="{3BCE12B1-7C42-3086-764B-3FF681BD3E8A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2;p46">
                <a:extLst>
                  <a:ext uri="{FF2B5EF4-FFF2-40B4-BE49-F238E27FC236}">
                    <a16:creationId xmlns:a16="http://schemas.microsoft.com/office/drawing/2014/main" id="{C14CBA1D-CCE9-3B07-CE4A-9F836D74A0BB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83;p46">
                <a:extLst>
                  <a:ext uri="{FF2B5EF4-FFF2-40B4-BE49-F238E27FC236}">
                    <a16:creationId xmlns:a16="http://schemas.microsoft.com/office/drawing/2014/main" id="{98446564-B7CD-B582-20CA-2CB3E2328531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4;p46">
                <a:extLst>
                  <a:ext uri="{FF2B5EF4-FFF2-40B4-BE49-F238E27FC236}">
                    <a16:creationId xmlns:a16="http://schemas.microsoft.com/office/drawing/2014/main" id="{FB06036A-DF4F-D58D-7B38-A1FCB3C482F7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5;p46">
                <a:extLst>
                  <a:ext uri="{FF2B5EF4-FFF2-40B4-BE49-F238E27FC236}">
                    <a16:creationId xmlns:a16="http://schemas.microsoft.com/office/drawing/2014/main" id="{6145BADD-419D-64EC-88F1-667402F1B69A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86;p46">
                <a:extLst>
                  <a:ext uri="{FF2B5EF4-FFF2-40B4-BE49-F238E27FC236}">
                    <a16:creationId xmlns:a16="http://schemas.microsoft.com/office/drawing/2014/main" id="{D226BA85-2517-7041-53A1-0A04A0C87A5B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7;p46">
                <a:extLst>
                  <a:ext uri="{FF2B5EF4-FFF2-40B4-BE49-F238E27FC236}">
                    <a16:creationId xmlns:a16="http://schemas.microsoft.com/office/drawing/2014/main" id="{F3C7C9C1-82BB-C55F-FF46-F4822B614C14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0651A61-B86E-E698-3DFD-8A1E62544231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F34462-9FFC-A820-63BA-7D5D4BBA1458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CD596A-E69F-3783-CD8B-619E48BE475B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78BB138-B8BF-F920-75C6-E1451FD67D64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17D9F3E0-6215-D18E-C2A2-0ACD77194D7D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D8C21F33-5FEC-285E-0AB1-43E77A09A526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33A78B0-E5D5-C884-7273-7EDB79BD2764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C311B285-A81B-0430-0F67-578561939F33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45133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7B289E9-7C7E-998C-3020-EC5AD5A3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44" y="6566979"/>
            <a:ext cx="1514655" cy="3377121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430254" y="720451"/>
            <a:ext cx="7180557" cy="774027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LINIERISASI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598706" y="1504514"/>
            <a:ext cx="660594" cy="6605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822C-04C2-7310-AFEB-3392CF7D5BE3}"/>
              </a:ext>
            </a:extLst>
          </p:cNvPr>
          <p:cNvSpPr txBox="1"/>
          <p:nvPr/>
        </p:nvSpPr>
        <p:spPr>
          <a:xfrm>
            <a:off x="1713497" y="1474435"/>
            <a:ext cx="14861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3200" dirty="0">
                <a:latin typeface="Poppins Light Bold" panose="020B0604020202020204" charset="0"/>
                <a:cs typeface="Poppins Light Bold" panose="020B0604020202020204" charset="0"/>
              </a:rPr>
              <a:t>Untuk mendapatkan hasil pelinieran dari sistem persamaan diferensial digunakan matriks jacobian sebagai berikut </a:t>
            </a:r>
            <a:endParaRPr lang="id-ID" sz="32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BB3849-4124-3DD8-5DD1-13333D35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898" y="2573711"/>
            <a:ext cx="7896518" cy="3582447"/>
          </a:xfrm>
          <a:prstGeom prst="rect">
            <a:avLst/>
          </a:prstGeom>
        </p:spPr>
      </p:pic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7925418" flipH="1">
            <a:off x="13004418" y="7256428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BA9583-E6A4-A1D1-6E5C-8330FA53A2DF}"/>
              </a:ext>
            </a:extLst>
          </p:cNvPr>
          <p:cNvSpPr txBox="1"/>
          <p:nvPr/>
        </p:nvSpPr>
        <p:spPr>
          <a:xfrm>
            <a:off x="1713497" y="6255326"/>
            <a:ext cx="1187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Akan dimisalkan terlebih dahulu persamaan modelnya,</a:t>
            </a:r>
          </a:p>
        </p:txBody>
      </p:sp>
      <p:sp>
        <p:nvSpPr>
          <p:cNvPr id="3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BF1F65-8312-0089-8272-BF86EAC0E3B3}"/>
              </a:ext>
            </a:extLst>
          </p:cNvPr>
          <p:cNvSpPr/>
          <p:nvPr/>
        </p:nvSpPr>
        <p:spPr>
          <a:xfrm rot="5400000">
            <a:off x="16798953" y="1683161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EA467A-6D13-B013-EC29-B8395CAE16A4}"/>
              </a:ext>
            </a:extLst>
          </p:cNvPr>
          <p:cNvGrpSpPr/>
          <p:nvPr/>
        </p:nvGrpSpPr>
        <p:grpSpPr>
          <a:xfrm>
            <a:off x="3676699" y="233900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B698A9-0FF1-265C-48C4-2F46189621E4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7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D4E880E-B6A2-91B1-34FE-1AB94FF793AD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D53F494-29AC-FC71-45FB-35E9F788C18A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B655152-A7E7-2983-6E31-B4539695BDC0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3F820FA-1A58-2D97-4B9E-1D86F6698C7F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B725D1A7-4877-1363-73DB-FD0A7855DD76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502654" y="741986"/>
            <a:ext cx="7180557" cy="774027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LINIERISASI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598706" y="1504514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822C-04C2-7310-AFEB-3392CF7D5BE3}"/>
              </a:ext>
            </a:extLst>
          </p:cNvPr>
          <p:cNvSpPr txBox="1"/>
          <p:nvPr/>
        </p:nvSpPr>
        <p:spPr>
          <a:xfrm>
            <a:off x="1502654" y="1504514"/>
            <a:ext cx="148610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sehingga diperoleh matriks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jacobiannya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,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7925418" flipH="1">
            <a:off x="13004418" y="7256428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BA9583-E6A4-A1D1-6E5C-8330FA53A2DF}"/>
              </a:ext>
            </a:extLst>
          </p:cNvPr>
          <p:cNvSpPr txBox="1"/>
          <p:nvPr/>
        </p:nvSpPr>
        <p:spPr>
          <a:xfrm>
            <a:off x="1502654" y="5183986"/>
            <a:ext cx="14136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3200" dirty="0">
                <a:latin typeface="Poppins Light Bold" panose="020B0604020202020204" charset="0"/>
                <a:cs typeface="Poppins Light Bold" panose="020B0604020202020204" charset="0"/>
              </a:rPr>
              <a:t>Dengan demikian diperoleh pelinieran dari persamaan model, yaitu </a:t>
            </a:r>
            <a:endParaRPr lang="id-ID" sz="32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A736A-CBE0-7497-2198-46618E507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17" y="2067535"/>
            <a:ext cx="10538388" cy="3171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14A55-76BB-845B-1237-6C0454F3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5894037"/>
            <a:ext cx="11252963" cy="3198927"/>
          </a:xfrm>
          <a:prstGeom prst="rect">
            <a:avLst/>
          </a:prstGeom>
        </p:spPr>
      </p:pic>
      <p:sp>
        <p:nvSpPr>
          <p:cNvPr id="8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5FC286-D4E1-78CB-A452-468E3A43C346}"/>
              </a:ext>
            </a:extLst>
          </p:cNvPr>
          <p:cNvSpPr/>
          <p:nvPr/>
        </p:nvSpPr>
        <p:spPr>
          <a:xfrm rot="5400000">
            <a:off x="16798953" y="1683161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1A5C4E-15FF-783C-6296-2BECA64DF848}"/>
              </a:ext>
            </a:extLst>
          </p:cNvPr>
          <p:cNvGrpSpPr/>
          <p:nvPr/>
        </p:nvGrpSpPr>
        <p:grpSpPr>
          <a:xfrm>
            <a:off x="3676699" y="237764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6A108B-519C-E794-BBD1-4E916AE032DE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5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C82ECB3-635D-690A-AF78-2CD1FCD6D870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3BE2DFAA-4528-921D-F958-878E797133E0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6469424A-F26E-C83E-6EEE-879CF4B3DFEB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4D611F1-8927-82AA-8518-14AA1CBF9634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579BF2F6-7C22-4162-C936-A40AAEF3BF8F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38529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21">
            <a:extLst>
              <a:ext uri="{FF2B5EF4-FFF2-40B4-BE49-F238E27FC236}">
                <a16:creationId xmlns:a16="http://schemas.microsoft.com/office/drawing/2014/main" id="{7E526737-2A4F-69E8-D5CE-3A8349621862}"/>
              </a:ext>
            </a:extLst>
          </p:cNvPr>
          <p:cNvSpPr/>
          <p:nvPr/>
        </p:nvSpPr>
        <p:spPr>
          <a:xfrm>
            <a:off x="1133925" y="1389586"/>
            <a:ext cx="6102400" cy="12687956"/>
          </a:xfrm>
          <a:custGeom>
            <a:avLst/>
            <a:gdLst/>
            <a:ahLst/>
            <a:cxnLst/>
            <a:rect l="l" t="t" r="r" b="b"/>
            <a:pathLst>
              <a:path w="6102400" h="12687956">
                <a:moveTo>
                  <a:pt x="0" y="0"/>
                </a:moveTo>
                <a:lnTo>
                  <a:pt x="6102400" y="0"/>
                </a:lnTo>
                <a:lnTo>
                  <a:pt x="6102400" y="12687956"/>
                </a:lnTo>
                <a:lnTo>
                  <a:pt x="0" y="1268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9070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562222-A032-84C1-9820-134FF95262AF}"/>
              </a:ext>
            </a:extLst>
          </p:cNvPr>
          <p:cNvSpPr/>
          <p:nvPr/>
        </p:nvSpPr>
        <p:spPr>
          <a:xfrm>
            <a:off x="7540151" y="2773673"/>
            <a:ext cx="7604169" cy="27834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485497" y="3226946"/>
            <a:ext cx="6172199" cy="321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dirty="0">
                <a:solidFill>
                  <a:srgbClr val="2F2535"/>
                </a:solidFill>
                <a:latin typeface="Poppins Bold Bold"/>
              </a:rPr>
              <a:t>ANALISA KESTABILAN</a:t>
            </a:r>
          </a:p>
          <a:p>
            <a:pPr>
              <a:lnSpc>
                <a:spcPts val="8250"/>
              </a:lnSpc>
            </a:pPr>
            <a:endParaRPr lang="en-US" sz="7500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22" name="Google Shape;1424;p46">
            <a:extLst>
              <a:ext uri="{FF2B5EF4-FFF2-40B4-BE49-F238E27FC236}">
                <a16:creationId xmlns:a16="http://schemas.microsoft.com/office/drawing/2014/main" id="{C9E74536-1F72-250A-F933-A8A8F5DEB14C}"/>
              </a:ext>
            </a:extLst>
          </p:cNvPr>
          <p:cNvGrpSpPr/>
          <p:nvPr/>
        </p:nvGrpSpPr>
        <p:grpSpPr>
          <a:xfrm>
            <a:off x="152400" y="6733177"/>
            <a:ext cx="17983200" cy="5050245"/>
            <a:chOff x="57151" y="2781304"/>
            <a:chExt cx="9014116" cy="3079969"/>
          </a:xfrm>
        </p:grpSpPr>
        <p:sp>
          <p:nvSpPr>
            <p:cNvPr id="23" name="Google Shape;1425;p46">
              <a:extLst>
                <a:ext uri="{FF2B5EF4-FFF2-40B4-BE49-F238E27FC236}">
                  <a16:creationId xmlns:a16="http://schemas.microsoft.com/office/drawing/2014/main" id="{65AC7BD2-1FBE-09D1-2462-95458AB3CA8D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6;p46">
              <a:extLst>
                <a:ext uri="{FF2B5EF4-FFF2-40B4-BE49-F238E27FC236}">
                  <a16:creationId xmlns:a16="http://schemas.microsoft.com/office/drawing/2014/main" id="{60C0507D-E511-7CD5-6C86-D6A77072AF75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7;p46">
              <a:extLst>
                <a:ext uri="{FF2B5EF4-FFF2-40B4-BE49-F238E27FC236}">
                  <a16:creationId xmlns:a16="http://schemas.microsoft.com/office/drawing/2014/main" id="{BEBFC091-8BB1-B4E7-667C-E0BE30BA6E98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8;p46">
              <a:extLst>
                <a:ext uri="{FF2B5EF4-FFF2-40B4-BE49-F238E27FC236}">
                  <a16:creationId xmlns:a16="http://schemas.microsoft.com/office/drawing/2014/main" id="{58CB274C-76B0-DE0B-EBC9-8C999857806D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9;p46">
              <a:extLst>
                <a:ext uri="{FF2B5EF4-FFF2-40B4-BE49-F238E27FC236}">
                  <a16:creationId xmlns:a16="http://schemas.microsoft.com/office/drawing/2014/main" id="{7D88969E-1EEE-718A-D093-7B6D80C508B0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0;p46">
              <a:extLst>
                <a:ext uri="{FF2B5EF4-FFF2-40B4-BE49-F238E27FC236}">
                  <a16:creationId xmlns:a16="http://schemas.microsoft.com/office/drawing/2014/main" id="{112EC706-CB97-F180-E29C-C0D120D4A50F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1;p46">
              <a:extLst>
                <a:ext uri="{FF2B5EF4-FFF2-40B4-BE49-F238E27FC236}">
                  <a16:creationId xmlns:a16="http://schemas.microsoft.com/office/drawing/2014/main" id="{F156F6F4-EB3C-59FD-61C0-0A287041025A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2;p46">
              <a:extLst>
                <a:ext uri="{FF2B5EF4-FFF2-40B4-BE49-F238E27FC236}">
                  <a16:creationId xmlns:a16="http://schemas.microsoft.com/office/drawing/2014/main" id="{AF31C103-B95A-71D6-6134-58A393D58699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3;p46">
              <a:extLst>
                <a:ext uri="{FF2B5EF4-FFF2-40B4-BE49-F238E27FC236}">
                  <a16:creationId xmlns:a16="http://schemas.microsoft.com/office/drawing/2014/main" id="{EC115A5C-8F19-D929-2422-FDDBF5D9CFAA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4;p46">
              <a:extLst>
                <a:ext uri="{FF2B5EF4-FFF2-40B4-BE49-F238E27FC236}">
                  <a16:creationId xmlns:a16="http://schemas.microsoft.com/office/drawing/2014/main" id="{CF912BE2-B95A-72F0-D33C-5F9916535C66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5;p46">
              <a:extLst>
                <a:ext uri="{FF2B5EF4-FFF2-40B4-BE49-F238E27FC236}">
                  <a16:creationId xmlns:a16="http://schemas.microsoft.com/office/drawing/2014/main" id="{57B26B7B-C90D-8316-C844-0B3851CF6B7E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6;p46">
              <a:extLst>
                <a:ext uri="{FF2B5EF4-FFF2-40B4-BE49-F238E27FC236}">
                  <a16:creationId xmlns:a16="http://schemas.microsoft.com/office/drawing/2014/main" id="{862EA260-623F-E179-F9F3-6446CDB47E0D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7;p46">
              <a:extLst>
                <a:ext uri="{FF2B5EF4-FFF2-40B4-BE49-F238E27FC236}">
                  <a16:creationId xmlns:a16="http://schemas.microsoft.com/office/drawing/2014/main" id="{99D4647C-71F7-D01D-5556-4887BCDB2FF4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8;p46">
              <a:extLst>
                <a:ext uri="{FF2B5EF4-FFF2-40B4-BE49-F238E27FC236}">
                  <a16:creationId xmlns:a16="http://schemas.microsoft.com/office/drawing/2014/main" id="{F9C007CA-F546-25DC-20E1-EAD2DF172083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9;p46">
              <a:extLst>
                <a:ext uri="{FF2B5EF4-FFF2-40B4-BE49-F238E27FC236}">
                  <a16:creationId xmlns:a16="http://schemas.microsoft.com/office/drawing/2014/main" id="{8DD57926-4CCD-E564-9AC0-58AC0C655CAE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0;p46">
              <a:extLst>
                <a:ext uri="{FF2B5EF4-FFF2-40B4-BE49-F238E27FC236}">
                  <a16:creationId xmlns:a16="http://schemas.microsoft.com/office/drawing/2014/main" id="{2EBD59DB-51C4-33DA-DAC9-677639276932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1;p46">
              <a:extLst>
                <a:ext uri="{FF2B5EF4-FFF2-40B4-BE49-F238E27FC236}">
                  <a16:creationId xmlns:a16="http://schemas.microsoft.com/office/drawing/2014/main" id="{6102E183-F287-417F-2CA6-22CD2087FA50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2;p46">
              <a:extLst>
                <a:ext uri="{FF2B5EF4-FFF2-40B4-BE49-F238E27FC236}">
                  <a16:creationId xmlns:a16="http://schemas.microsoft.com/office/drawing/2014/main" id="{702747A7-C512-8EA9-F1AF-5555158A4640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3;p46">
              <a:extLst>
                <a:ext uri="{FF2B5EF4-FFF2-40B4-BE49-F238E27FC236}">
                  <a16:creationId xmlns:a16="http://schemas.microsoft.com/office/drawing/2014/main" id="{BDD934D5-0DBB-56EC-91E3-4325E6BD6856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4;p46">
              <a:extLst>
                <a:ext uri="{FF2B5EF4-FFF2-40B4-BE49-F238E27FC236}">
                  <a16:creationId xmlns:a16="http://schemas.microsoft.com/office/drawing/2014/main" id="{C4F976C7-833F-E0E3-C0BA-5496BFE18B40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5;p46">
              <a:extLst>
                <a:ext uri="{FF2B5EF4-FFF2-40B4-BE49-F238E27FC236}">
                  <a16:creationId xmlns:a16="http://schemas.microsoft.com/office/drawing/2014/main" id="{007EB06D-93B8-1F7B-1F84-8AFFAE581D14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1446;p46">
              <a:extLst>
                <a:ext uri="{FF2B5EF4-FFF2-40B4-BE49-F238E27FC236}">
                  <a16:creationId xmlns:a16="http://schemas.microsoft.com/office/drawing/2014/main" id="{E3BDFDF8-05FE-92E0-39A2-63912B82F4E5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55" name="Google Shape;1447;p46">
                <a:extLst>
                  <a:ext uri="{FF2B5EF4-FFF2-40B4-BE49-F238E27FC236}">
                    <a16:creationId xmlns:a16="http://schemas.microsoft.com/office/drawing/2014/main" id="{14C17902-5D21-0697-DB5C-E94D752D9650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102" name="Google Shape;1448;p46">
                  <a:extLst>
                    <a:ext uri="{FF2B5EF4-FFF2-40B4-BE49-F238E27FC236}">
                      <a16:creationId xmlns:a16="http://schemas.microsoft.com/office/drawing/2014/main" id="{6B3607F7-3A68-9F96-1AF8-5E76F325C8FA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449;p46">
                  <a:extLst>
                    <a:ext uri="{FF2B5EF4-FFF2-40B4-BE49-F238E27FC236}">
                      <a16:creationId xmlns:a16="http://schemas.microsoft.com/office/drawing/2014/main" id="{9E597817-C5BC-0D47-4B38-FFB9BC1600BD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450;p46">
                  <a:extLst>
                    <a:ext uri="{FF2B5EF4-FFF2-40B4-BE49-F238E27FC236}">
                      <a16:creationId xmlns:a16="http://schemas.microsoft.com/office/drawing/2014/main" id="{5CFC4F22-BE2D-C445-BDC5-1D9D471FF4FF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451;p46">
                  <a:extLst>
                    <a:ext uri="{FF2B5EF4-FFF2-40B4-BE49-F238E27FC236}">
                      <a16:creationId xmlns:a16="http://schemas.microsoft.com/office/drawing/2014/main" id="{B59EF173-61ED-4F58-C75D-9EF43132F5B9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452;p46">
                  <a:extLst>
                    <a:ext uri="{FF2B5EF4-FFF2-40B4-BE49-F238E27FC236}">
                      <a16:creationId xmlns:a16="http://schemas.microsoft.com/office/drawing/2014/main" id="{6A45AA27-B3F2-7E65-9DAE-B07B8EF22903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453;p46">
                  <a:extLst>
                    <a:ext uri="{FF2B5EF4-FFF2-40B4-BE49-F238E27FC236}">
                      <a16:creationId xmlns:a16="http://schemas.microsoft.com/office/drawing/2014/main" id="{091FF071-0426-9C2C-9041-E9F84D0C62C7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454;p46">
                  <a:extLst>
                    <a:ext uri="{FF2B5EF4-FFF2-40B4-BE49-F238E27FC236}">
                      <a16:creationId xmlns:a16="http://schemas.microsoft.com/office/drawing/2014/main" id="{57D437E7-E223-0D51-020D-F30B76F549A0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455;p46">
                  <a:extLst>
                    <a:ext uri="{FF2B5EF4-FFF2-40B4-BE49-F238E27FC236}">
                      <a16:creationId xmlns:a16="http://schemas.microsoft.com/office/drawing/2014/main" id="{AD901382-0E94-BEA2-549F-BFA11BBA04BE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456;p46">
                  <a:extLst>
                    <a:ext uri="{FF2B5EF4-FFF2-40B4-BE49-F238E27FC236}">
                      <a16:creationId xmlns:a16="http://schemas.microsoft.com/office/drawing/2014/main" id="{54702895-13EA-CAED-2DF1-9AC1EA95B9B1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1457;p46">
                <a:extLst>
                  <a:ext uri="{FF2B5EF4-FFF2-40B4-BE49-F238E27FC236}">
                    <a16:creationId xmlns:a16="http://schemas.microsoft.com/office/drawing/2014/main" id="{8B192E7D-6272-61A9-0AE5-E3D4F6C32C2D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58;p46">
                <a:extLst>
                  <a:ext uri="{FF2B5EF4-FFF2-40B4-BE49-F238E27FC236}">
                    <a16:creationId xmlns:a16="http://schemas.microsoft.com/office/drawing/2014/main" id="{EF59BA7F-EFF9-92D0-7C9B-405A9B3496B1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59;p46">
                <a:extLst>
                  <a:ext uri="{FF2B5EF4-FFF2-40B4-BE49-F238E27FC236}">
                    <a16:creationId xmlns:a16="http://schemas.microsoft.com/office/drawing/2014/main" id="{C91DDD19-3518-7C2C-70FE-44DD002CFC75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60;p46">
                <a:extLst>
                  <a:ext uri="{FF2B5EF4-FFF2-40B4-BE49-F238E27FC236}">
                    <a16:creationId xmlns:a16="http://schemas.microsoft.com/office/drawing/2014/main" id="{C2409938-F4BE-CC9F-BBBD-4010C56D446E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61;p46">
                <a:extLst>
                  <a:ext uri="{FF2B5EF4-FFF2-40B4-BE49-F238E27FC236}">
                    <a16:creationId xmlns:a16="http://schemas.microsoft.com/office/drawing/2014/main" id="{82A4267D-6FA2-A90E-F4FF-FF13F771BBBB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62;p46">
                <a:extLst>
                  <a:ext uri="{FF2B5EF4-FFF2-40B4-BE49-F238E27FC236}">
                    <a16:creationId xmlns:a16="http://schemas.microsoft.com/office/drawing/2014/main" id="{D14D45F1-6BD4-FA83-7A6A-9416FC6B0E87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63;p46">
                <a:extLst>
                  <a:ext uri="{FF2B5EF4-FFF2-40B4-BE49-F238E27FC236}">
                    <a16:creationId xmlns:a16="http://schemas.microsoft.com/office/drawing/2014/main" id="{2F1F01F0-4E87-794A-B078-9CC25106A778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64;p46">
                <a:extLst>
                  <a:ext uri="{FF2B5EF4-FFF2-40B4-BE49-F238E27FC236}">
                    <a16:creationId xmlns:a16="http://schemas.microsoft.com/office/drawing/2014/main" id="{0B558F9B-4C80-655D-9794-BAED62006232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65;p46">
                <a:extLst>
                  <a:ext uri="{FF2B5EF4-FFF2-40B4-BE49-F238E27FC236}">
                    <a16:creationId xmlns:a16="http://schemas.microsoft.com/office/drawing/2014/main" id="{833621F5-3BF9-BF97-60C0-D4B2696D26F0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66;p46">
                <a:extLst>
                  <a:ext uri="{FF2B5EF4-FFF2-40B4-BE49-F238E27FC236}">
                    <a16:creationId xmlns:a16="http://schemas.microsoft.com/office/drawing/2014/main" id="{30D360FD-BE0A-0A0B-BA65-D51F9E47F9C8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67;p46">
                <a:extLst>
                  <a:ext uri="{FF2B5EF4-FFF2-40B4-BE49-F238E27FC236}">
                    <a16:creationId xmlns:a16="http://schemas.microsoft.com/office/drawing/2014/main" id="{B71D2A0C-32F2-A8DA-65B2-B521CF3F4408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68;p46">
                <a:extLst>
                  <a:ext uri="{FF2B5EF4-FFF2-40B4-BE49-F238E27FC236}">
                    <a16:creationId xmlns:a16="http://schemas.microsoft.com/office/drawing/2014/main" id="{18651E0C-5A41-6356-9E38-1071AA04401E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69;p46">
                <a:extLst>
                  <a:ext uri="{FF2B5EF4-FFF2-40B4-BE49-F238E27FC236}">
                    <a16:creationId xmlns:a16="http://schemas.microsoft.com/office/drawing/2014/main" id="{018D91EB-DE47-D224-993D-7489EE6D5D61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70;p46">
                <a:extLst>
                  <a:ext uri="{FF2B5EF4-FFF2-40B4-BE49-F238E27FC236}">
                    <a16:creationId xmlns:a16="http://schemas.microsoft.com/office/drawing/2014/main" id="{7F3E90E7-C62C-8DD5-D626-4C45E01DA1DD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71;p46">
                <a:extLst>
                  <a:ext uri="{FF2B5EF4-FFF2-40B4-BE49-F238E27FC236}">
                    <a16:creationId xmlns:a16="http://schemas.microsoft.com/office/drawing/2014/main" id="{91E0D6CE-5440-4768-457E-2FCB12A079F8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72;p46">
                <a:extLst>
                  <a:ext uri="{FF2B5EF4-FFF2-40B4-BE49-F238E27FC236}">
                    <a16:creationId xmlns:a16="http://schemas.microsoft.com/office/drawing/2014/main" id="{9FBDF759-492A-FA3E-3860-F08E3AD7B084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473;p46">
                <a:extLst>
                  <a:ext uri="{FF2B5EF4-FFF2-40B4-BE49-F238E27FC236}">
                    <a16:creationId xmlns:a16="http://schemas.microsoft.com/office/drawing/2014/main" id="{1D0659DF-5EF0-85CC-5D59-C1D3210A2802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474;p46">
                <a:extLst>
                  <a:ext uri="{FF2B5EF4-FFF2-40B4-BE49-F238E27FC236}">
                    <a16:creationId xmlns:a16="http://schemas.microsoft.com/office/drawing/2014/main" id="{9D529686-7F9E-9B37-8ECE-5F699FDDB1D7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475;p46">
                <a:extLst>
                  <a:ext uri="{FF2B5EF4-FFF2-40B4-BE49-F238E27FC236}">
                    <a16:creationId xmlns:a16="http://schemas.microsoft.com/office/drawing/2014/main" id="{AFDA8FA9-4168-3BD0-F89B-A9BF76BA7D82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476;p46">
                <a:extLst>
                  <a:ext uri="{FF2B5EF4-FFF2-40B4-BE49-F238E27FC236}">
                    <a16:creationId xmlns:a16="http://schemas.microsoft.com/office/drawing/2014/main" id="{6F484C8F-F3E6-37CA-3E7A-E81E0728856F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477;p46">
                <a:extLst>
                  <a:ext uri="{FF2B5EF4-FFF2-40B4-BE49-F238E27FC236}">
                    <a16:creationId xmlns:a16="http://schemas.microsoft.com/office/drawing/2014/main" id="{6F49B267-3842-B866-B305-6658339515B0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478;p46">
              <a:extLst>
                <a:ext uri="{FF2B5EF4-FFF2-40B4-BE49-F238E27FC236}">
                  <a16:creationId xmlns:a16="http://schemas.microsoft.com/office/drawing/2014/main" id="{C1239F2E-CDC8-8EF9-4D24-FA592DBCE34E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46" name="Google Shape;1479;p46">
                <a:extLst>
                  <a:ext uri="{FF2B5EF4-FFF2-40B4-BE49-F238E27FC236}">
                    <a16:creationId xmlns:a16="http://schemas.microsoft.com/office/drawing/2014/main" id="{6BEA6D28-4CF3-86B8-0429-FE935A4DCDEF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0;p46">
                <a:extLst>
                  <a:ext uri="{FF2B5EF4-FFF2-40B4-BE49-F238E27FC236}">
                    <a16:creationId xmlns:a16="http://schemas.microsoft.com/office/drawing/2014/main" id="{D111B011-EE89-AD2C-FC71-0BDC32C19ECA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81;p46">
                <a:extLst>
                  <a:ext uri="{FF2B5EF4-FFF2-40B4-BE49-F238E27FC236}">
                    <a16:creationId xmlns:a16="http://schemas.microsoft.com/office/drawing/2014/main" id="{3BCE12B1-7C42-3086-764B-3FF681BD3E8A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2;p46">
                <a:extLst>
                  <a:ext uri="{FF2B5EF4-FFF2-40B4-BE49-F238E27FC236}">
                    <a16:creationId xmlns:a16="http://schemas.microsoft.com/office/drawing/2014/main" id="{C14CBA1D-CCE9-3B07-CE4A-9F836D74A0BB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83;p46">
                <a:extLst>
                  <a:ext uri="{FF2B5EF4-FFF2-40B4-BE49-F238E27FC236}">
                    <a16:creationId xmlns:a16="http://schemas.microsoft.com/office/drawing/2014/main" id="{98446564-B7CD-B582-20CA-2CB3E2328531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4;p46">
                <a:extLst>
                  <a:ext uri="{FF2B5EF4-FFF2-40B4-BE49-F238E27FC236}">
                    <a16:creationId xmlns:a16="http://schemas.microsoft.com/office/drawing/2014/main" id="{FB06036A-DF4F-D58D-7B38-A1FCB3C482F7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5;p46">
                <a:extLst>
                  <a:ext uri="{FF2B5EF4-FFF2-40B4-BE49-F238E27FC236}">
                    <a16:creationId xmlns:a16="http://schemas.microsoft.com/office/drawing/2014/main" id="{6145BADD-419D-64EC-88F1-667402F1B69A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86;p46">
                <a:extLst>
                  <a:ext uri="{FF2B5EF4-FFF2-40B4-BE49-F238E27FC236}">
                    <a16:creationId xmlns:a16="http://schemas.microsoft.com/office/drawing/2014/main" id="{D226BA85-2517-7041-53A1-0A04A0C87A5B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7;p46">
                <a:extLst>
                  <a:ext uri="{FF2B5EF4-FFF2-40B4-BE49-F238E27FC236}">
                    <a16:creationId xmlns:a16="http://schemas.microsoft.com/office/drawing/2014/main" id="{F3C7C9C1-82BB-C55F-FF46-F4822B614C14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81DFC7-3607-E228-40C6-CDDADA346343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2B277F-5236-071E-0A1B-52F380C5432F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0ED508-4262-EC1A-CEFB-0D32B0F8AAE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5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96A7C28-5FC5-A7EB-88E7-9AD86D75C2D0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74EFE79-89D5-C98E-FB91-E2ED7C18C2B1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899C818-E246-D8AC-B625-12117CEE2A26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EAD0EDF-5624-E765-A406-F7AEA9406C90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A58BFA0B-D9AC-D4D1-9A1F-342314B3E16E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54331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508739" y="741987"/>
            <a:ext cx="6797061" cy="707588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068800" y="1112153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/>
              <p:nvPr/>
            </p:nvSpPr>
            <p:spPr>
              <a:xfrm>
                <a:off x="1720516" y="1442450"/>
                <a:ext cx="14891084" cy="3290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Kestabilan kedua titik kesetimbangan yang diperoleh dari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teorema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1 dianalisis dengan menggunakan nilai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eigen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dari matriks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Jacobian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yang telah diperoleh, dan </a:t>
                </a:r>
                <a:r>
                  <a:rPr lang="id-ID" sz="3200" dirty="0">
                    <a:latin typeface="Poppins Light Bold" panose="020B0604020202020204" charset="0"/>
                    <a:cs typeface="Poppins Light Bold" panose="020B0604020202020204" charset="0"/>
                  </a:rPr>
                  <a:t>akan dianalisis pada kedua titik ekuilibrium.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id-ID" sz="3200" dirty="0">
                    <a:latin typeface="Poppins Light Bold" panose="020B0604020202020204" charset="0"/>
                    <a:cs typeface="Poppins Light Bold" panose="020B0604020202020204" charset="0"/>
                  </a:rPr>
                  <a:t> pada </a:t>
                </a:r>
                <a:r>
                  <a:rPr lang="id-ID" sz="3200" b="1" dirty="0">
                    <a:latin typeface="Poppins Light Bold" panose="020B0604020202020204" charset="0"/>
                    <a:cs typeface="Poppins Light Bold" panose="020B0604020202020204" charset="0"/>
                  </a:rPr>
                  <a:t>titik kesetimbangan</a:t>
                </a:r>
                <a:r>
                  <a:rPr lang="id-ID" sz="32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nonendemik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endParaRPr lang="id-ID" sz="3200" i="1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id-ID" sz="3200" dirty="0"/>
                  <a:t>	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)=(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id-ID" sz="32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id-ID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3200" dirty="0">
                    <a:latin typeface="Poppins Light Bold" panose="020B0604020202020204" charset="0"/>
                    <a:cs typeface="Poppins Light Bold" panose="020B0604020202020204" charset="0"/>
                  </a:rPr>
                  <a:t>diperoleh matriks Jacobian </a:t>
                </a:r>
                <a:r>
                  <a:rPr lang="id-ID" sz="32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sebagai berikut.</a:t>
                </a:r>
                <a:endParaRPr lang="en-US" sz="32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16" y="1442450"/>
                <a:ext cx="14891084" cy="3290453"/>
              </a:xfrm>
              <a:prstGeom prst="rect">
                <a:avLst/>
              </a:prstGeom>
              <a:blipFill>
                <a:blip r:embed="rId4"/>
                <a:stretch>
                  <a:fillRect l="-1637" t="-2412" r="-1064" b="-519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7925418" flipH="1">
            <a:off x="13004418" y="7256428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70617-31A2-6A27-0E42-BBCD509AA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632" y="4791931"/>
            <a:ext cx="12071049" cy="3542217"/>
          </a:xfrm>
          <a:prstGeom prst="rect">
            <a:avLst/>
          </a:prstGeom>
        </p:spPr>
      </p:pic>
      <p:sp>
        <p:nvSpPr>
          <p:cNvPr id="8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A3EDD2-2F3F-CDE1-98C4-AC6538F333EA}"/>
              </a:ext>
            </a:extLst>
          </p:cNvPr>
          <p:cNvSpPr/>
          <p:nvPr/>
        </p:nvSpPr>
        <p:spPr>
          <a:xfrm rot="5400000">
            <a:off x="17269047" y="1290800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8FA079-E830-C4D5-41EF-98A15DD4DF93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9611E6-1879-E5DF-E029-6B9F629154C2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4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52270A4-DC90-F984-4177-88E542795819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5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3E1CA27-9DB7-873D-02DA-B90DA91B448C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48B8AA8-808C-CD5B-9EB0-90EC4B337191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A6A717-DD0A-8C96-8764-7A5E06B70AC8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2E5C2B27-E5DB-8D32-DBC8-2BEC49EE7531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97874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39078" y="773409"/>
            <a:ext cx="6685722" cy="676165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072700" y="729912"/>
            <a:ext cx="660594" cy="6605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/>
              <p:nvPr/>
            </p:nvSpPr>
            <p:spPr>
              <a:xfrm>
                <a:off x="1720516" y="1442450"/>
                <a:ext cx="1489108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Dari matriks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jacobian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titik kesetimbangan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diperoleh nilai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eigen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sebagai berikut,</a:t>
                </a:r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16" y="1442450"/>
                <a:ext cx="14891084" cy="1015663"/>
              </a:xfrm>
              <a:prstGeom prst="rect">
                <a:avLst/>
              </a:prstGeom>
              <a:blipFill>
                <a:blip r:embed="rId4"/>
                <a:stretch>
                  <a:fillRect l="-941" t="-7229" r="-982" b="-1807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9C5B82-F576-EAC2-DF1D-D556109D4B14}"/>
                  </a:ext>
                </a:extLst>
              </p:cNvPr>
              <p:cNvSpPr txBox="1"/>
              <p:nvPr/>
            </p:nvSpPr>
            <p:spPr>
              <a:xfrm>
                <a:off x="1752600" y="2247900"/>
                <a:ext cx="14030842" cy="6714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Sen" panose="020B0604020202020204" charset="0"/>
                </a:endParaRPr>
              </a:p>
              <a:p>
                <a:pPr algn="ctr"/>
                <a:r>
                  <a:rPr lang="id-ID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d-ID" sz="2800" i="1">
                        <a:latin typeface="Cambria Math" panose="02040503050406030204" pitchFamily="18" charset="0"/>
                      </a:rPr>
                      <m:t>= 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id-ID" sz="3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id-ID" sz="3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d-ID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den>
                          </m:f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id-ID" sz="3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i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ctr"/>
                <a:endParaRPr lang="en-US" sz="3000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marL="0" indent="0" algn="just">
                  <a:buNone/>
                </a:pP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Jelas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i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id-ID" sz="3000" i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bernilai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negatif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𝑎𝑝𝑎𝑏𝑖𝑙𝑎</m:t>
                    </m:r>
                    <m:r>
                      <a:rPr lang="en-US" sz="3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,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dan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Saat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terdapat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nilai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eigen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yang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bernilai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nol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sehingga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ekuilibrium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tidak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hiperbolik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Hal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ini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berakibat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kestabilan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hanya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dilihat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saat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Jadi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diperoleh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ekuilibrium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stabil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asimtotik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lokal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dan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tidak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stabil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9C5B82-F576-EAC2-DF1D-D556109D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247900"/>
                <a:ext cx="14030842" cy="6714339"/>
              </a:xfrm>
              <a:prstGeom prst="rect">
                <a:avLst/>
              </a:prstGeom>
              <a:blipFill>
                <a:blip r:embed="rId5"/>
                <a:stretch>
                  <a:fillRect l="-1043" r="-1043" b="-208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320E52-2F91-8591-C268-B1EDC3B38A25}"/>
              </a:ext>
            </a:extLst>
          </p:cNvPr>
          <p:cNvSpPr/>
          <p:nvPr/>
        </p:nvSpPr>
        <p:spPr>
          <a:xfrm rot="5400000">
            <a:off x="17272947" y="908559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C3A9D-2207-40A8-4641-C835265A09BC}"/>
              </a:ext>
            </a:extLst>
          </p:cNvPr>
          <p:cNvGrpSpPr/>
          <p:nvPr/>
        </p:nvGrpSpPr>
        <p:grpSpPr>
          <a:xfrm>
            <a:off x="3644743" y="297887"/>
            <a:ext cx="12922007" cy="475522"/>
            <a:chOff x="3657600" y="441692"/>
            <a:chExt cx="12922007" cy="4755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91468-EEEB-1ADF-D35D-1606B367029D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4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680E69D-89F8-7E5A-4B21-C26F7B63DDE0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5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9EF1F60E-BC47-F960-2815-AEBD99B11F13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BD4B7E2-86D7-5A59-5A00-0F9BCA8C8B22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0698C4E-AA3E-9222-49FA-A953C5040D40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3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EEC025D2-4F5D-C267-B3FD-2960900E8158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6368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C66587-5E5B-A5DC-F890-BC94A097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0" y="3423796"/>
            <a:ext cx="11444610" cy="6552486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541869" y="741987"/>
            <a:ext cx="6078131" cy="660594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862829" y="786630"/>
            <a:ext cx="660594" cy="660594"/>
            <a:chOff x="0" y="0"/>
            <a:chExt cx="6350000" cy="6350000"/>
          </a:xfrm>
          <a:solidFill>
            <a:schemeClr val="tx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/>
              <p:nvPr/>
            </p:nvSpPr>
            <p:spPr>
              <a:xfrm>
                <a:off x="1720516" y="1442450"/>
                <a:ext cx="14891084" cy="222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2. 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Selanjutnya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dianalisis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matriks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Jacobian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untuk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mengetahui</a:t>
                </a:r>
                <a:r>
                  <a:rPr lang="en-US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kestabilan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titik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ekuilibrium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en-US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id-ID" sz="3000" b="1" dirty="0">
                  <a:solidFill>
                    <a:schemeClr val="tx1"/>
                  </a:solidFill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d-ID" sz="3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id-ID" sz="3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sz="3000" b="1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id-ID" sz="3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d-ID" sz="3000" i="1">
                        <a:latin typeface="Cambria Math" panose="02040503050406030204" pitchFamily="18" charset="0"/>
                      </a:rPr>
                      <m:t>)=(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,</a:t>
                </a:r>
                <a:r>
                  <a:rPr lang="en-US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id-ID" sz="30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d-ID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den>
                    </m:f>
                    <m:r>
                      <a:rPr lang="id-ID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3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d-ID" sz="3000" i="1">
                        <a:latin typeface="Cambria Math" panose="02040503050406030204" pitchFamily="18" charset="0"/>
                      </a:rPr>
                      <m:t>) ,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d-ID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d-ID" sz="3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den>
                    </m:f>
                    <m:r>
                      <a:rPr lang="en-US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3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d-ID" sz="3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dan </a:t>
                </a:r>
                <a:r>
                  <a:rPr lang="sv-SE" sz="3000" dirty="0">
                    <a:latin typeface="Poppins Light Bold" panose="020B0604020202020204" charset="0"/>
                    <a:cs typeface="Poppins Light Bold" panose="020B0604020202020204" charset="0"/>
                  </a:rPr>
                  <a:t>akan dicari persamaan karakteristiktinya dari matriks 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v-SE" sz="3000" dirty="0">
                    <a:latin typeface="Poppins Light Bold" panose="020B0604020202020204" charset="0"/>
                    <a:cs typeface="Poppins Light Bold" panose="020B0604020202020204" charset="0"/>
                  </a:rPr>
                  <a:t>), yaitu:</a:t>
                </a:r>
                <a:endParaRPr lang="en-US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30822C-04C2-7310-AFEB-3392CF7D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16" y="1442450"/>
                <a:ext cx="14891084" cy="2221570"/>
              </a:xfrm>
              <a:prstGeom prst="rect">
                <a:avLst/>
              </a:prstGeom>
              <a:blipFill>
                <a:blip r:embed="rId5"/>
                <a:stretch>
                  <a:fillRect l="-941" t="-3571" r="-982" b="-824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7925418" flipH="1">
            <a:off x="13004418" y="7256428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7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4DDED44-181B-2100-7DAE-B8647978B7B2}"/>
              </a:ext>
            </a:extLst>
          </p:cNvPr>
          <p:cNvSpPr/>
          <p:nvPr/>
        </p:nvSpPr>
        <p:spPr>
          <a:xfrm rot="5400000">
            <a:off x="17063076" y="96527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3BF5FA-3DDD-4F29-CC3C-5927FA8ABF85}"/>
              </a:ext>
            </a:extLst>
          </p:cNvPr>
          <p:cNvGrpSpPr/>
          <p:nvPr/>
        </p:nvGrpSpPr>
        <p:grpSpPr>
          <a:xfrm>
            <a:off x="3676700" y="233600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F680E8-CFDA-1706-1871-377A266650D4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4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9A87151-E42E-1918-72A9-720B6C846AA4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5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E08739E-F25A-B2EC-E468-78195B2A71D1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F89831C-2B97-CB6D-E00D-E428CACAE262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CAD5574-9D8B-5562-E698-6A6337E6A347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3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5BC0B9AB-AFB2-FD4C-C42B-F3907A17E46A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6245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9985" y="4171913"/>
            <a:ext cx="5228030" cy="1352111"/>
            <a:chOff x="0" y="0"/>
            <a:chExt cx="6219814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163" y="516018"/>
              <a:ext cx="5581486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4800" spc="50" dirty="0">
                  <a:solidFill>
                    <a:srgbClr val="FFFFFF"/>
                  </a:solidFill>
                  <a:latin typeface="Poppins Medium Bold"/>
                </a:rPr>
                <a:t>PERTUSIS</a:t>
              </a:r>
              <a:endParaRPr lang="en-US" sz="48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89467" y="5832781"/>
            <a:ext cx="102108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latin typeface="Poppins Light Bold" panose="020B0604020202020204" charset="0"/>
                <a:cs typeface="Poppins Light Bold" panose="020B0604020202020204" charset="0"/>
              </a:rPr>
              <a:t>whooping cough, tussis </a:t>
            </a:r>
            <a:r>
              <a:rPr lang="en-US" sz="4800" i="1" dirty="0" err="1">
                <a:latin typeface="Poppins Light Bold" panose="020B0604020202020204" charset="0"/>
                <a:cs typeface="Poppins Light Bold" panose="020B0604020202020204" charset="0"/>
              </a:rPr>
              <a:t>quinta</a:t>
            </a:r>
            <a:r>
              <a:rPr lang="en-US" sz="4800" i="1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endParaRPr lang="id-ID" sz="4800" i="1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>
                <a:latin typeface="Poppins Light Bold" panose="020B0604020202020204" charset="0"/>
                <a:cs typeface="Poppins Light Bold" panose="020B0604020202020204" charset="0"/>
              </a:rPr>
              <a:t>violent cough</a:t>
            </a:r>
            <a:r>
              <a:rPr lang="id-ID" sz="4800" i="1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it-IT" sz="4800" dirty="0">
                <a:latin typeface="Poppins Light Bold" panose="020B0604020202020204" charset="0"/>
                <a:cs typeface="Poppins Light Bold" panose="020B0604020202020204" charset="0"/>
              </a:rPr>
              <a:t>batuk seratus hari. </a:t>
            </a:r>
            <a:endParaRPr lang="en-US" sz="48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1" name="Freeform 11"/>
          <p:cNvSpPr/>
          <p:nvPr/>
        </p:nvSpPr>
        <p:spPr>
          <a:xfrm>
            <a:off x="13470508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Google Shape;1247;p43">
            <a:extLst>
              <a:ext uri="{FF2B5EF4-FFF2-40B4-BE49-F238E27FC236}">
                <a16:creationId xmlns:a16="http://schemas.microsoft.com/office/drawing/2014/main" id="{30F13412-44BA-DEAD-8E2E-9A92634D0ED8}"/>
              </a:ext>
            </a:extLst>
          </p:cNvPr>
          <p:cNvSpPr txBox="1">
            <a:spLocks/>
          </p:cNvSpPr>
          <p:nvPr/>
        </p:nvSpPr>
        <p:spPr>
          <a:xfrm>
            <a:off x="8302799" y="2802094"/>
            <a:ext cx="16824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solidFill>
                  <a:schemeClr val="accent1"/>
                </a:solidFill>
                <a:latin typeface="Sen ExtraBold" panose="020B0604020202020204" charset="0"/>
              </a:rPr>
              <a:t>01</a:t>
            </a:r>
          </a:p>
        </p:txBody>
      </p:sp>
      <p:sp>
        <p:nvSpPr>
          <p:cNvPr id="13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DBB18E-5F3A-3259-CD43-050ECC41E7CD}"/>
              </a:ext>
            </a:extLst>
          </p:cNvPr>
          <p:cNvSpPr/>
          <p:nvPr/>
        </p:nvSpPr>
        <p:spPr>
          <a:xfrm rot="5400000">
            <a:off x="16798953" y="1207346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2692D88-A5DB-E74B-00C7-9A051159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5860309"/>
            <a:ext cx="14891084" cy="4083791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447800" y="755646"/>
            <a:ext cx="6519413" cy="660594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727044" y="1074243"/>
            <a:ext cx="660594" cy="6605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822C-04C2-7310-AFEB-3392CF7D5BE3}"/>
              </a:ext>
            </a:extLst>
          </p:cNvPr>
          <p:cNvSpPr txBox="1"/>
          <p:nvPr/>
        </p:nvSpPr>
        <p:spPr>
          <a:xfrm>
            <a:off x="1720516" y="1442450"/>
            <a:ext cx="14891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Diperoleh persamaan karakteristiknya yaitu,</a:t>
            </a:r>
            <a:r>
              <a:rPr lang="id-ID" sz="3000" dirty="0">
                <a:latin typeface="Poppins Light Bold" panose="020B0604020202020204" charset="0"/>
                <a:cs typeface="Poppins Light Bold" panose="020B0604020202020204" charset="0"/>
              </a:rPr>
              <a:t>,</a:t>
            </a:r>
            <a:endParaRPr lang="en-US" sz="3000" dirty="0">
              <a:solidFill>
                <a:schemeClr val="tx1"/>
              </a:solidFill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C078F-CFF2-63B7-D818-8BBDB1C9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068291"/>
            <a:ext cx="13487401" cy="1170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E4D903-DD19-8603-7587-C6EA296733E8}"/>
                  </a:ext>
                </a:extLst>
              </p:cNvPr>
              <p:cNvSpPr txBox="1"/>
              <p:nvPr/>
            </p:nvSpPr>
            <p:spPr>
              <a:xfrm>
                <a:off x="1752599" y="3418685"/>
                <a:ext cx="14401801" cy="2492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Diperoleh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dan </a:t>
                </a:r>
                <a:r>
                  <a:rPr lang="id-ID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sebagai berikut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d-ID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3200" i="1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sz="3200" dirty="0">
                  <a:latin typeface="Poppins Light Bold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d-ID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id-ID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d-ID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d-ID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d-ID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Perhatikan bahwa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 &lt; 0.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Kemudian akan diselidiki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d-ID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,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perhatikan persamaan berikut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E4D903-DD19-8603-7587-C6EA29673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3418685"/>
                <a:ext cx="14401801" cy="2492990"/>
              </a:xfrm>
              <a:prstGeom prst="rect">
                <a:avLst/>
              </a:prstGeom>
              <a:blipFill>
                <a:blip r:embed="rId6"/>
                <a:stretch>
                  <a:fillRect l="-973" t="-1467" b="-415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0F8BDA-B6C3-BAB7-36E5-E0DB07A52922}"/>
              </a:ext>
            </a:extLst>
          </p:cNvPr>
          <p:cNvSpPr/>
          <p:nvPr/>
        </p:nvSpPr>
        <p:spPr>
          <a:xfrm rot="5400000">
            <a:off x="16942650" y="1261630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47ED1E-E1E0-8A8D-B96E-28AAE4CACB94}"/>
              </a:ext>
            </a:extLst>
          </p:cNvPr>
          <p:cNvGrpSpPr/>
          <p:nvPr/>
        </p:nvGrpSpPr>
        <p:grpSpPr>
          <a:xfrm>
            <a:off x="3667108" y="246978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17614E-7B52-1770-CE70-BCD347144B18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7" name="Google Shape;1600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C6A8781-C093-82E7-AB23-E0ACE57E12C6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8B61841-2936-1164-A323-A5E5322BC628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8161574F-78AB-DDBE-9475-26E01631138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85BC2C-5C7D-41A6-BD97-4988EB2E8354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6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725941DA-3D5D-9CC2-6963-0630C9603BA1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2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28222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348094-7C98-9FCC-54EB-2C1BF43B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6" y="6534948"/>
            <a:ext cx="14334333" cy="3109087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407932" y="746241"/>
            <a:ext cx="6716190" cy="58725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421312" y="729912"/>
            <a:ext cx="660594" cy="660594"/>
            <a:chOff x="0" y="0"/>
            <a:chExt cx="6350000" cy="6350000"/>
          </a:xfrm>
          <a:solidFill>
            <a:schemeClr val="tx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C0F8E-476E-8E4A-FB99-DF67CD38A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276" y="1434738"/>
            <a:ext cx="13889524" cy="3906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03E9-AC21-7F37-B09D-0194E066EE36}"/>
              </a:ext>
            </a:extLst>
          </p:cNvPr>
          <p:cNvSpPr txBox="1"/>
          <p:nvPr/>
        </p:nvSpPr>
        <p:spPr>
          <a:xfrm>
            <a:off x="1595893" y="5499437"/>
            <a:ext cx="15876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3000" dirty="0">
                <a:latin typeface="Poppins Light Bold" panose="020B0604020202020204" charset="0"/>
                <a:cs typeface="Poppins Light Bold" panose="020B0604020202020204" charset="0"/>
              </a:rPr>
              <a:t>Untuk memeriksa apakah akar-akar persamaan tersebut mempunyai bagian real negatif digunakan kriteria </a:t>
            </a:r>
            <a:r>
              <a:rPr lang="id-ID" sz="3000" dirty="0" err="1">
                <a:latin typeface="Poppins Light Bold" panose="020B0604020202020204" charset="0"/>
                <a:cs typeface="Poppins Light Bold" panose="020B0604020202020204" charset="0"/>
              </a:rPr>
              <a:t>Routh-Hurwitz</a:t>
            </a:r>
            <a:endParaRPr lang="id-ID" sz="3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sp>
        <p:nvSpPr>
          <p:cNvPr id="1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D6A5978-5778-5C9E-8D89-C88223128CAE}"/>
              </a:ext>
            </a:extLst>
          </p:cNvPr>
          <p:cNvSpPr/>
          <p:nvPr/>
        </p:nvSpPr>
        <p:spPr>
          <a:xfrm rot="5400000">
            <a:off x="16621559" y="908559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9923C-19C8-CBDD-1483-83E1F1F1F462}"/>
              </a:ext>
            </a:extLst>
          </p:cNvPr>
          <p:cNvGrpSpPr/>
          <p:nvPr/>
        </p:nvGrpSpPr>
        <p:grpSpPr>
          <a:xfrm>
            <a:off x="3677952" y="187359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EBD941-13AD-2EAA-B02C-7EE4BB4F8293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BB297EA-3463-F0C5-0F46-D72DDF70351A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691CC56-D386-C64C-85C2-AB8BCD55D942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BBA24A6-0797-37C3-A7F8-FA789C920EB6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3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032F91-CBA6-FD4E-CE63-63D58A2FF72B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8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5095CB02-5723-6527-18A9-D119A7145C1A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58416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29BF4B-44E4-1CEB-7941-0DAA62F6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594" y="1871890"/>
            <a:ext cx="13773546" cy="2465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9039B3-E438-DEE9-40B3-77BA22AD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14" y="5468656"/>
            <a:ext cx="9288171" cy="1762371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15300" y="741443"/>
            <a:ext cx="7086600" cy="538390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586103" y="997814"/>
            <a:ext cx="660594" cy="6605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677E4-6952-93E1-6B58-911AFD7F242C}"/>
                  </a:ext>
                </a:extLst>
              </p:cNvPr>
              <p:cNvSpPr txBox="1"/>
              <p:nvPr/>
            </p:nvSpPr>
            <p:spPr>
              <a:xfrm>
                <a:off x="1752600" y="1328111"/>
                <a:ext cx="1229541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diperoleh 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d-ID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, yaitu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677E4-6952-93E1-6B58-911AFD7F2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328111"/>
                <a:ext cx="12295414" cy="553998"/>
              </a:xfrm>
              <a:prstGeom prst="rect">
                <a:avLst/>
              </a:prstGeom>
              <a:blipFill>
                <a:blip r:embed="rId6"/>
                <a:stretch>
                  <a:fillRect l="-1190" t="-13187" b="-3406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966D3-203D-E15A-A89D-BFBD3BBADCD1}"/>
                  </a:ext>
                </a:extLst>
              </p:cNvPr>
              <p:cNvSpPr txBox="1"/>
              <p:nvPr/>
            </p:nvSpPr>
            <p:spPr>
              <a:xfrm>
                <a:off x="1524000" y="4337008"/>
                <a:ext cx="15011400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Jelas bahwa semua nilai parameter bernilai positif, dan jelas bahwa titik kesetimbangan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ada saat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. Jadi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d-ID" sz="32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d-ID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sehingga nilai dari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966D3-203D-E15A-A89D-BFBD3BBAD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337008"/>
                <a:ext cx="15011400" cy="1035092"/>
              </a:xfrm>
              <a:prstGeom prst="rect">
                <a:avLst/>
              </a:prstGeom>
              <a:blipFill>
                <a:blip r:embed="rId7"/>
                <a:stretch>
                  <a:fillRect l="-934" t="-7647" b="-1882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1EBBAF-34A5-4AF8-2D4E-24ABF1E68973}"/>
                  </a:ext>
                </a:extLst>
              </p:cNvPr>
              <p:cNvSpPr txBox="1"/>
              <p:nvPr/>
            </p:nvSpPr>
            <p:spPr>
              <a:xfrm>
                <a:off x="1525808" y="7353299"/>
                <a:ext cx="1539059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Sehingga diperoleh nilai kolom pertama tidak ada perubahan tanda. Jadi, nilai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eigen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3600" dirty="0">
                    <a:cs typeface="Poppins Light Bold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3600" dirty="0"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bernilai negatif dan bagian real nilai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eigen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d-ID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d-ID" sz="3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d-ID" sz="36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d-ID" sz="3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l-GR" sz="3000" dirty="0"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bernilai negatif. Dengan demikian, titik kesetimbangan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000" b="1" dirty="0">
                    <a:latin typeface="Poppins Light Bold" panose="020B0604020202020204" charset="0"/>
                    <a:cs typeface="Poppins Light Bold" panose="020B0604020202020204" charset="0"/>
                  </a:rPr>
                  <a:t>stabil asimtot lokal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apabila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d-ID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1EBBAF-34A5-4AF8-2D4E-24ABF1E68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808" y="7353299"/>
                <a:ext cx="15390592" cy="1569660"/>
              </a:xfrm>
              <a:prstGeom prst="rect">
                <a:avLst/>
              </a:prstGeom>
              <a:blipFill>
                <a:blip r:embed="rId8"/>
                <a:stretch>
                  <a:fillRect l="-911" t="-5039" r="-436" b="-1162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649D40-5A3C-FAB1-1F25-91C8E63A6569}"/>
              </a:ext>
            </a:extLst>
          </p:cNvPr>
          <p:cNvSpPr/>
          <p:nvPr/>
        </p:nvSpPr>
        <p:spPr>
          <a:xfrm rot="5400000">
            <a:off x="16791000" y="1157792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6E4B2-9870-DD4C-0066-CD4D71970B96}"/>
              </a:ext>
            </a:extLst>
          </p:cNvPr>
          <p:cNvGrpSpPr/>
          <p:nvPr/>
        </p:nvGrpSpPr>
        <p:grpSpPr>
          <a:xfrm>
            <a:off x="3664096" y="204785"/>
            <a:ext cx="12922007" cy="475522"/>
            <a:chOff x="3657600" y="441692"/>
            <a:chExt cx="12922007" cy="4755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2EFF73-0702-C17D-7C4B-172D5F7B7AC1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8" name="Google Shape;1600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D424A2-B67E-8D7E-0ECC-4D5C8AB9EF5F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9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83B83D14-2DDA-8420-C129-5C05442BB16C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283BFBC-3DD8-5052-FD09-A8C0BFC7992B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9;p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53FE1E8-3020-1751-AFAC-9AFCFEEF6546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3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86F13B4A-5793-640C-1FBD-392367C1F4D2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4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04829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36CB5-474F-826D-310A-77951A1D79C4}"/>
              </a:ext>
            </a:extLst>
          </p:cNvPr>
          <p:cNvSpPr/>
          <p:nvPr/>
        </p:nvSpPr>
        <p:spPr>
          <a:xfrm>
            <a:off x="685800" y="1104900"/>
            <a:ext cx="16406778" cy="8472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973CC-D38D-2BA8-1688-E437D8D2B7F9}"/>
                  </a:ext>
                </a:extLst>
              </p:cNvPr>
              <p:cNvSpPr txBox="1"/>
              <p:nvPr/>
            </p:nvSpPr>
            <p:spPr>
              <a:xfrm>
                <a:off x="701411" y="3103694"/>
                <a:ext cx="16443589" cy="6093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Titik kesetimbangan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nonendemik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dengan</a:t>
                </a:r>
              </a:p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	</a:t>
                </a:r>
                <a:r>
                  <a:rPr lang="id-ID" sz="3000" b="1" dirty="0">
                    <a:latin typeface="Poppins Light Bold" panose="020B0604020202020204" charset="0"/>
                    <a:cs typeface="Poppins Light Bold" panose="020B0604020202020204" charset="0"/>
                  </a:rPr>
                  <a:t>stabil asimtot lokal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apabila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 dan tidak stabil apabila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2.  Titik kesetimbangan </a:t>
                </a:r>
                <a:r>
                  <a:rPr lang="id-ID" sz="3000" dirty="0" err="1">
                    <a:latin typeface="Poppins Light Bold" panose="020B0604020202020204" charset="0"/>
                    <a:cs typeface="Poppins Light Bold" panose="020B0604020202020204" charset="0"/>
                  </a:rPr>
                  <a:t>endemik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d-ID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2800" dirty="0">
                    <a:latin typeface="Poppins Light Bold" panose="020B0604020202020204" charset="0"/>
                    <a:cs typeface="Poppins Light Bold" panose="020B0604020202020204" charset="0"/>
                  </a:rPr>
                  <a:t> </a:t>
                </a:r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dengan </a:t>
                </a: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	</a:t>
                </a:r>
                <a:r>
                  <a:rPr lang="id-ID" sz="3000" b="1" dirty="0">
                    <a:latin typeface="Poppins Light Bold" panose="020B0604020202020204" charset="0"/>
                    <a:cs typeface="Poppins Light Bold" panose="020B0604020202020204" charset="0"/>
                  </a:rPr>
                  <a:t>stabil </a:t>
                </a:r>
                <a:r>
                  <a:rPr lang="id-ID" sz="3000" b="1" dirty="0" err="1">
                    <a:latin typeface="Poppins Light Bold" panose="020B0604020202020204" charset="0"/>
                    <a:cs typeface="Poppins Light Bold" panose="020B0604020202020204" charset="0"/>
                  </a:rPr>
                  <a:t>asimtotik</a:t>
                </a:r>
                <a:r>
                  <a:rPr lang="id-ID" sz="3000" b="1" dirty="0">
                    <a:latin typeface="Poppins Light Bold" panose="020B0604020202020204" charset="0"/>
                    <a:cs typeface="Poppins Light Bold" panose="020B0604020202020204" charset="0"/>
                  </a:rPr>
                  <a:t> lokal </a:t>
                </a:r>
                <a:r>
                  <a:rPr lang="id-ID" sz="3000" dirty="0">
                    <a:solidFill>
                      <a:schemeClr val="tx1"/>
                    </a:solidFill>
                    <a:latin typeface="Poppins Light Bold" panose="020B0604020202020204" charset="0"/>
                    <a:cs typeface="Poppins Light Bold" panose="020B0604020202020204" charset="0"/>
                  </a:rPr>
                  <a:t>apabila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id-ID" sz="3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d-ID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id-ID" sz="3000" dirty="0">
                  <a:latin typeface="Poppins Light Bold" panose="020B0604020202020204" charset="0"/>
                  <a:cs typeface="Poppins Light Bold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973CC-D38D-2BA8-1688-E437D8D2B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11" y="3103694"/>
                <a:ext cx="16443589" cy="6093976"/>
              </a:xfrm>
              <a:prstGeom prst="rect">
                <a:avLst/>
              </a:prstGeom>
              <a:blipFill>
                <a:blip r:embed="rId2"/>
                <a:stretch>
                  <a:fillRect l="-1371" t="-3700" b="-23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6B95637-D861-2239-233F-D3E1428B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35" y="6514073"/>
            <a:ext cx="14421050" cy="1896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D54E2-D001-A6B5-88A3-98A1740C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40" y="1714500"/>
            <a:ext cx="4781017" cy="1295555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95400" y="763298"/>
            <a:ext cx="7180557" cy="55399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60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Analisa Kestabilan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903989" y="729912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677E4-6952-93E1-6B58-911AFD7F242C}"/>
              </a:ext>
            </a:extLst>
          </p:cNvPr>
          <p:cNvSpPr txBox="1"/>
          <p:nvPr/>
        </p:nvSpPr>
        <p:spPr>
          <a:xfrm>
            <a:off x="1752600" y="1328111"/>
            <a:ext cx="15392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3000" dirty="0">
                <a:latin typeface="Poppins Light Bold" panose="020B0604020202020204" charset="0"/>
                <a:cs typeface="Poppins Light Bold" panose="020B0604020202020204" charset="0"/>
              </a:rPr>
              <a:t>Berdasarkan analisa yang telah dilakukan diperoleh Teorema 2 sebagai berikut</a:t>
            </a:r>
            <a:endParaRPr lang="id-ID" sz="30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63A13E-F506-94EA-22DE-A41FFE2369BA}"/>
                  </a:ext>
                </a:extLst>
              </p:cNvPr>
              <p:cNvSpPr txBox="1"/>
              <p:nvPr/>
            </p:nvSpPr>
            <p:spPr>
              <a:xfrm>
                <a:off x="996665" y="1923782"/>
                <a:ext cx="12295414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Dipunyai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d-ID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d-ID" sz="3000" dirty="0">
                    <a:latin typeface="Poppins Light Bold" panose="020B0604020202020204" charset="0"/>
                    <a:cs typeface="Poppins Light Bold" panose="020B0604020202020204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63A13E-F506-94EA-22DE-A41FFE236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5" y="1923782"/>
                <a:ext cx="12295414" cy="573427"/>
              </a:xfrm>
              <a:prstGeom prst="rect">
                <a:avLst/>
              </a:prstGeom>
              <a:blipFill>
                <a:blip r:embed="rId7"/>
                <a:stretch>
                  <a:fillRect l="-1140" t="-7447" b="-351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AFB72A6-1421-0130-2F62-710F8D042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952" y="3878406"/>
            <a:ext cx="10794009" cy="1321448"/>
          </a:xfrm>
          <a:prstGeom prst="rect">
            <a:avLst/>
          </a:prstGeom>
        </p:spPr>
      </p:pic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8025D9-012C-A54F-C589-BB27A6100D27}"/>
              </a:ext>
            </a:extLst>
          </p:cNvPr>
          <p:cNvSpPr/>
          <p:nvPr/>
        </p:nvSpPr>
        <p:spPr>
          <a:xfrm rot="5400000">
            <a:off x="17114178" y="89105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F049C3-E91C-F1AA-2578-3AABD7E9701A}"/>
              </a:ext>
            </a:extLst>
          </p:cNvPr>
          <p:cNvGrpSpPr/>
          <p:nvPr/>
        </p:nvGrpSpPr>
        <p:grpSpPr>
          <a:xfrm>
            <a:off x="3694940" y="216210"/>
            <a:ext cx="12922007" cy="475522"/>
            <a:chOff x="3657600" y="441692"/>
            <a:chExt cx="12922007" cy="4755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323F65-C6A2-1135-FF6F-F1BA7EB2B3B0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2" name="Google Shape;1600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098C0A0-2192-1945-AFB5-422E550E82E1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3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4BF8EB1-2007-0B8A-D390-7B0F3741EFE2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4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2C9E0C4-018F-DC34-6E09-D142FA1AEE72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5" name="Google Shape;1609;p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8E2EE74-D5D0-51F2-A2BB-0F5097A7DA6B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3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0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78C0D827-EEEA-231C-4327-83C069AB796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4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07246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7536636" y="4152900"/>
            <a:ext cx="6249555" cy="82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id-ID" sz="6000" b="1" dirty="0">
                <a:solidFill>
                  <a:srgbClr val="2F2535"/>
                </a:solidFill>
                <a:latin typeface="Poppins Medium"/>
              </a:rPr>
              <a:t>SIMULASI MODEL</a:t>
            </a:r>
            <a:endParaRPr lang="en-US" sz="6000" b="1" dirty="0">
              <a:solidFill>
                <a:srgbClr val="2F2535"/>
              </a:solidFill>
              <a:latin typeface="Poppins Medium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38603" y="4423674"/>
            <a:ext cx="6249555" cy="6170015"/>
          </a:xfrm>
          <a:custGeom>
            <a:avLst/>
            <a:gdLst/>
            <a:ahLst/>
            <a:cxnLst/>
            <a:rect l="l" t="t" r="r" b="b"/>
            <a:pathLst>
              <a:path w="6249555" h="6170015">
                <a:moveTo>
                  <a:pt x="0" y="0"/>
                </a:moveTo>
                <a:lnTo>
                  <a:pt x="6249555" y="0"/>
                </a:lnTo>
                <a:lnTo>
                  <a:pt x="6249555" y="6170015"/>
                </a:lnTo>
                <a:lnTo>
                  <a:pt x="0" y="617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C61B2EC-759F-FC56-444F-B2DF8460CD96}"/>
              </a:ext>
            </a:extLst>
          </p:cNvPr>
          <p:cNvSpPr/>
          <p:nvPr/>
        </p:nvSpPr>
        <p:spPr>
          <a:xfrm rot="7534229" flipH="1">
            <a:off x="-2564568" y="-121481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9E02C30-0F60-76AF-450A-B9E1FBCC3B0F}"/>
              </a:ext>
            </a:extLst>
          </p:cNvPr>
          <p:cNvSpPr/>
          <p:nvPr/>
        </p:nvSpPr>
        <p:spPr>
          <a:xfrm rot="16200000" flipH="1">
            <a:off x="13561997" y="6476195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4" name="Google Shape;1424;p46">
            <a:extLst>
              <a:ext uri="{FF2B5EF4-FFF2-40B4-BE49-F238E27FC236}">
                <a16:creationId xmlns:a16="http://schemas.microsoft.com/office/drawing/2014/main" id="{35B14F11-9F58-4257-12E9-BE4834F92501}"/>
              </a:ext>
            </a:extLst>
          </p:cNvPr>
          <p:cNvGrpSpPr/>
          <p:nvPr/>
        </p:nvGrpSpPr>
        <p:grpSpPr>
          <a:xfrm>
            <a:off x="10296074" y="7126589"/>
            <a:ext cx="17983200" cy="5050245"/>
            <a:chOff x="57151" y="2781304"/>
            <a:chExt cx="9014116" cy="3079969"/>
          </a:xfrm>
        </p:grpSpPr>
        <p:sp>
          <p:nvSpPr>
            <p:cNvPr id="5" name="Google Shape;1425;p46">
              <a:extLst>
                <a:ext uri="{FF2B5EF4-FFF2-40B4-BE49-F238E27FC236}">
                  <a16:creationId xmlns:a16="http://schemas.microsoft.com/office/drawing/2014/main" id="{F885E5CC-7AF2-5BCD-1DEC-476A016B4F04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26;p46">
              <a:extLst>
                <a:ext uri="{FF2B5EF4-FFF2-40B4-BE49-F238E27FC236}">
                  <a16:creationId xmlns:a16="http://schemas.microsoft.com/office/drawing/2014/main" id="{EF1BF62C-74BD-BFCC-3206-21ED37B6C016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27;p46">
              <a:extLst>
                <a:ext uri="{FF2B5EF4-FFF2-40B4-BE49-F238E27FC236}">
                  <a16:creationId xmlns:a16="http://schemas.microsoft.com/office/drawing/2014/main" id="{02790F24-6D70-CE4D-916F-B89F933F193D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28;p46">
              <a:extLst>
                <a:ext uri="{FF2B5EF4-FFF2-40B4-BE49-F238E27FC236}">
                  <a16:creationId xmlns:a16="http://schemas.microsoft.com/office/drawing/2014/main" id="{AC97472C-90C6-2BAA-2C2F-44B12CD67D55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9;p46">
              <a:extLst>
                <a:ext uri="{FF2B5EF4-FFF2-40B4-BE49-F238E27FC236}">
                  <a16:creationId xmlns:a16="http://schemas.microsoft.com/office/drawing/2014/main" id="{AA861FE5-A5A0-65D7-3697-31F111DA3DEC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0;p46">
              <a:extLst>
                <a:ext uri="{FF2B5EF4-FFF2-40B4-BE49-F238E27FC236}">
                  <a16:creationId xmlns:a16="http://schemas.microsoft.com/office/drawing/2014/main" id="{1185189F-C606-A9FD-665C-5996A8AA30B6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31;p46">
              <a:extLst>
                <a:ext uri="{FF2B5EF4-FFF2-40B4-BE49-F238E27FC236}">
                  <a16:creationId xmlns:a16="http://schemas.microsoft.com/office/drawing/2014/main" id="{223B8E71-017E-6B56-C342-47936120229A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2;p46">
              <a:extLst>
                <a:ext uri="{FF2B5EF4-FFF2-40B4-BE49-F238E27FC236}">
                  <a16:creationId xmlns:a16="http://schemas.microsoft.com/office/drawing/2014/main" id="{5D93F769-9760-0294-99D9-DE5983BA26D8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3;p46">
              <a:extLst>
                <a:ext uri="{FF2B5EF4-FFF2-40B4-BE49-F238E27FC236}">
                  <a16:creationId xmlns:a16="http://schemas.microsoft.com/office/drawing/2014/main" id="{EB0958A3-816F-7D2A-A50A-7BD76FD22E14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4;p46">
              <a:extLst>
                <a:ext uri="{FF2B5EF4-FFF2-40B4-BE49-F238E27FC236}">
                  <a16:creationId xmlns:a16="http://schemas.microsoft.com/office/drawing/2014/main" id="{9F164677-2C57-594D-710F-7969863397E1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5;p46">
              <a:extLst>
                <a:ext uri="{FF2B5EF4-FFF2-40B4-BE49-F238E27FC236}">
                  <a16:creationId xmlns:a16="http://schemas.microsoft.com/office/drawing/2014/main" id="{91EE1619-D72F-6A94-970B-C568AFCE9D6F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6;p46">
              <a:extLst>
                <a:ext uri="{FF2B5EF4-FFF2-40B4-BE49-F238E27FC236}">
                  <a16:creationId xmlns:a16="http://schemas.microsoft.com/office/drawing/2014/main" id="{462898A7-8772-D9BE-2465-44A094CCD326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7;p46">
              <a:extLst>
                <a:ext uri="{FF2B5EF4-FFF2-40B4-BE49-F238E27FC236}">
                  <a16:creationId xmlns:a16="http://schemas.microsoft.com/office/drawing/2014/main" id="{14E1DD5F-66A6-3465-68AC-CA4115E07CCD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8;p46">
              <a:extLst>
                <a:ext uri="{FF2B5EF4-FFF2-40B4-BE49-F238E27FC236}">
                  <a16:creationId xmlns:a16="http://schemas.microsoft.com/office/drawing/2014/main" id="{6EB03F98-BEEB-B10D-999B-C9BF2A11F494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9;p46">
              <a:extLst>
                <a:ext uri="{FF2B5EF4-FFF2-40B4-BE49-F238E27FC236}">
                  <a16:creationId xmlns:a16="http://schemas.microsoft.com/office/drawing/2014/main" id="{86C2ED6F-0357-496C-94CC-F39504A7EE61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40;p46">
              <a:extLst>
                <a:ext uri="{FF2B5EF4-FFF2-40B4-BE49-F238E27FC236}">
                  <a16:creationId xmlns:a16="http://schemas.microsoft.com/office/drawing/2014/main" id="{D32C7BE4-B8A1-20B6-A47D-089714C04924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41;p46">
              <a:extLst>
                <a:ext uri="{FF2B5EF4-FFF2-40B4-BE49-F238E27FC236}">
                  <a16:creationId xmlns:a16="http://schemas.microsoft.com/office/drawing/2014/main" id="{96BBD2BD-9FAF-4A28-30DB-6BB0C6BD3A6F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2;p46">
              <a:extLst>
                <a:ext uri="{FF2B5EF4-FFF2-40B4-BE49-F238E27FC236}">
                  <a16:creationId xmlns:a16="http://schemas.microsoft.com/office/drawing/2014/main" id="{21E9068E-E711-D96D-A047-3BCFAFBDE365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43;p46">
              <a:extLst>
                <a:ext uri="{FF2B5EF4-FFF2-40B4-BE49-F238E27FC236}">
                  <a16:creationId xmlns:a16="http://schemas.microsoft.com/office/drawing/2014/main" id="{96868AA1-9193-7B26-4007-DFE204BDD622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4;p46">
              <a:extLst>
                <a:ext uri="{FF2B5EF4-FFF2-40B4-BE49-F238E27FC236}">
                  <a16:creationId xmlns:a16="http://schemas.microsoft.com/office/drawing/2014/main" id="{46A6E6B7-30CD-64D2-4CF8-302D6E03EF42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5;p46">
              <a:extLst>
                <a:ext uri="{FF2B5EF4-FFF2-40B4-BE49-F238E27FC236}">
                  <a16:creationId xmlns:a16="http://schemas.microsoft.com/office/drawing/2014/main" id="{B28F0DB9-A20B-6851-6995-20C49B2FB50D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1446;p46">
              <a:extLst>
                <a:ext uri="{FF2B5EF4-FFF2-40B4-BE49-F238E27FC236}">
                  <a16:creationId xmlns:a16="http://schemas.microsoft.com/office/drawing/2014/main" id="{3D754B46-6AE8-DBA3-D352-583778663FC8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39" name="Google Shape;1447;p46">
                <a:extLst>
                  <a:ext uri="{FF2B5EF4-FFF2-40B4-BE49-F238E27FC236}">
                    <a16:creationId xmlns:a16="http://schemas.microsoft.com/office/drawing/2014/main" id="{347E4BF8-59FC-7760-C7F6-FC64267ED154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61" name="Google Shape;1448;p46">
                  <a:extLst>
                    <a:ext uri="{FF2B5EF4-FFF2-40B4-BE49-F238E27FC236}">
                      <a16:creationId xmlns:a16="http://schemas.microsoft.com/office/drawing/2014/main" id="{3445C690-B167-825E-7FAF-C6D2EDD56FCA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449;p46">
                  <a:extLst>
                    <a:ext uri="{FF2B5EF4-FFF2-40B4-BE49-F238E27FC236}">
                      <a16:creationId xmlns:a16="http://schemas.microsoft.com/office/drawing/2014/main" id="{68F28AFE-FC24-4279-E76F-BC7F4A0627EA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450;p46">
                  <a:extLst>
                    <a:ext uri="{FF2B5EF4-FFF2-40B4-BE49-F238E27FC236}">
                      <a16:creationId xmlns:a16="http://schemas.microsoft.com/office/drawing/2014/main" id="{C7E82914-E097-D8A9-D7D0-C4B6DB419096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451;p46">
                  <a:extLst>
                    <a:ext uri="{FF2B5EF4-FFF2-40B4-BE49-F238E27FC236}">
                      <a16:creationId xmlns:a16="http://schemas.microsoft.com/office/drawing/2014/main" id="{1203EBA6-EEBF-3B89-1875-A51596BA2A0A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452;p46">
                  <a:extLst>
                    <a:ext uri="{FF2B5EF4-FFF2-40B4-BE49-F238E27FC236}">
                      <a16:creationId xmlns:a16="http://schemas.microsoft.com/office/drawing/2014/main" id="{3D42DB3F-BC0F-B81C-52BA-241E1CCC70D6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453;p46">
                  <a:extLst>
                    <a:ext uri="{FF2B5EF4-FFF2-40B4-BE49-F238E27FC236}">
                      <a16:creationId xmlns:a16="http://schemas.microsoft.com/office/drawing/2014/main" id="{A696038C-9D5F-4123-2B44-E48F67EDB205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454;p46">
                  <a:extLst>
                    <a:ext uri="{FF2B5EF4-FFF2-40B4-BE49-F238E27FC236}">
                      <a16:creationId xmlns:a16="http://schemas.microsoft.com/office/drawing/2014/main" id="{542C9E55-D2DC-32C9-3AD0-DCAFCB6F6C74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455;p46">
                  <a:extLst>
                    <a:ext uri="{FF2B5EF4-FFF2-40B4-BE49-F238E27FC236}">
                      <a16:creationId xmlns:a16="http://schemas.microsoft.com/office/drawing/2014/main" id="{2FD22E45-2BF1-A412-4F7D-320951C07526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456;p46">
                  <a:extLst>
                    <a:ext uri="{FF2B5EF4-FFF2-40B4-BE49-F238E27FC236}">
                      <a16:creationId xmlns:a16="http://schemas.microsoft.com/office/drawing/2014/main" id="{006C8D3A-5C1D-367C-AF0E-E248CF3CF40D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1457;p46">
                <a:extLst>
                  <a:ext uri="{FF2B5EF4-FFF2-40B4-BE49-F238E27FC236}">
                    <a16:creationId xmlns:a16="http://schemas.microsoft.com/office/drawing/2014/main" id="{3937C55B-A08B-23FD-EC44-D4B33A3E1C94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58;p46">
                <a:extLst>
                  <a:ext uri="{FF2B5EF4-FFF2-40B4-BE49-F238E27FC236}">
                    <a16:creationId xmlns:a16="http://schemas.microsoft.com/office/drawing/2014/main" id="{2D9F2B25-847C-5DDD-6467-3DD9CA7D9DE9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59;p46">
                <a:extLst>
                  <a:ext uri="{FF2B5EF4-FFF2-40B4-BE49-F238E27FC236}">
                    <a16:creationId xmlns:a16="http://schemas.microsoft.com/office/drawing/2014/main" id="{8F0E2F40-B330-31CB-8C2B-83DBC61D3BB2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60;p46">
                <a:extLst>
                  <a:ext uri="{FF2B5EF4-FFF2-40B4-BE49-F238E27FC236}">
                    <a16:creationId xmlns:a16="http://schemas.microsoft.com/office/drawing/2014/main" id="{D7E7DEB1-FC62-3163-8519-5FC8B96A93E0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61;p46">
                <a:extLst>
                  <a:ext uri="{FF2B5EF4-FFF2-40B4-BE49-F238E27FC236}">
                    <a16:creationId xmlns:a16="http://schemas.microsoft.com/office/drawing/2014/main" id="{2F1CB9EF-C2DF-3797-3741-4B271F16CB11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62;p46">
                <a:extLst>
                  <a:ext uri="{FF2B5EF4-FFF2-40B4-BE49-F238E27FC236}">
                    <a16:creationId xmlns:a16="http://schemas.microsoft.com/office/drawing/2014/main" id="{12046088-CDEA-27C3-0390-2D85C3E288D7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63;p46">
                <a:extLst>
                  <a:ext uri="{FF2B5EF4-FFF2-40B4-BE49-F238E27FC236}">
                    <a16:creationId xmlns:a16="http://schemas.microsoft.com/office/drawing/2014/main" id="{100DFEE8-43F8-45DF-1550-06E865303B80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64;p46">
                <a:extLst>
                  <a:ext uri="{FF2B5EF4-FFF2-40B4-BE49-F238E27FC236}">
                    <a16:creationId xmlns:a16="http://schemas.microsoft.com/office/drawing/2014/main" id="{80788B3C-402B-8A3F-7238-FEDCBABC76A7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65;p46">
                <a:extLst>
                  <a:ext uri="{FF2B5EF4-FFF2-40B4-BE49-F238E27FC236}">
                    <a16:creationId xmlns:a16="http://schemas.microsoft.com/office/drawing/2014/main" id="{3C5C714A-CBC1-4D4F-B5C7-A65CEF8F8FEC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66;p46">
                <a:extLst>
                  <a:ext uri="{FF2B5EF4-FFF2-40B4-BE49-F238E27FC236}">
                    <a16:creationId xmlns:a16="http://schemas.microsoft.com/office/drawing/2014/main" id="{99717C9E-7503-B06E-BD2E-C91D406A20E6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67;p46">
                <a:extLst>
                  <a:ext uri="{FF2B5EF4-FFF2-40B4-BE49-F238E27FC236}">
                    <a16:creationId xmlns:a16="http://schemas.microsoft.com/office/drawing/2014/main" id="{16DB8940-1697-C487-B8CE-A5BB397E75C0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68;p46">
                <a:extLst>
                  <a:ext uri="{FF2B5EF4-FFF2-40B4-BE49-F238E27FC236}">
                    <a16:creationId xmlns:a16="http://schemas.microsoft.com/office/drawing/2014/main" id="{6FF2E984-27EE-1A7A-B4A4-99A7CFF277CA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69;p46">
                <a:extLst>
                  <a:ext uri="{FF2B5EF4-FFF2-40B4-BE49-F238E27FC236}">
                    <a16:creationId xmlns:a16="http://schemas.microsoft.com/office/drawing/2014/main" id="{070B80AC-5FE5-D6C8-460B-45BC47A2CB71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70;p46">
                <a:extLst>
                  <a:ext uri="{FF2B5EF4-FFF2-40B4-BE49-F238E27FC236}">
                    <a16:creationId xmlns:a16="http://schemas.microsoft.com/office/drawing/2014/main" id="{0945D9C6-5D21-271D-1E46-51A834EE9164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71;p46">
                <a:extLst>
                  <a:ext uri="{FF2B5EF4-FFF2-40B4-BE49-F238E27FC236}">
                    <a16:creationId xmlns:a16="http://schemas.microsoft.com/office/drawing/2014/main" id="{2834D57F-BCE6-1A1D-3B8A-CB12BD5097F1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72;p46">
                <a:extLst>
                  <a:ext uri="{FF2B5EF4-FFF2-40B4-BE49-F238E27FC236}">
                    <a16:creationId xmlns:a16="http://schemas.microsoft.com/office/drawing/2014/main" id="{DB3FC70E-6319-BEAC-E325-1B14925904CF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73;p46">
                <a:extLst>
                  <a:ext uri="{FF2B5EF4-FFF2-40B4-BE49-F238E27FC236}">
                    <a16:creationId xmlns:a16="http://schemas.microsoft.com/office/drawing/2014/main" id="{EA6EF8AC-7FCC-82B2-DDD0-094AF1708537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74;p46">
                <a:extLst>
                  <a:ext uri="{FF2B5EF4-FFF2-40B4-BE49-F238E27FC236}">
                    <a16:creationId xmlns:a16="http://schemas.microsoft.com/office/drawing/2014/main" id="{6DDC3662-9E19-2B32-271D-0F9DF6344F58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75;p46">
                <a:extLst>
                  <a:ext uri="{FF2B5EF4-FFF2-40B4-BE49-F238E27FC236}">
                    <a16:creationId xmlns:a16="http://schemas.microsoft.com/office/drawing/2014/main" id="{D6365176-A3D3-497C-A5A6-8BCAE72D97D0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76;p46">
                <a:extLst>
                  <a:ext uri="{FF2B5EF4-FFF2-40B4-BE49-F238E27FC236}">
                    <a16:creationId xmlns:a16="http://schemas.microsoft.com/office/drawing/2014/main" id="{DF03ABC8-B01E-1B90-B4BF-FF1240A51A5F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77;p46">
                <a:extLst>
                  <a:ext uri="{FF2B5EF4-FFF2-40B4-BE49-F238E27FC236}">
                    <a16:creationId xmlns:a16="http://schemas.microsoft.com/office/drawing/2014/main" id="{E00C26C9-74CB-76D7-06EA-2F771844B4B1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478;p46">
              <a:extLst>
                <a:ext uri="{FF2B5EF4-FFF2-40B4-BE49-F238E27FC236}">
                  <a16:creationId xmlns:a16="http://schemas.microsoft.com/office/drawing/2014/main" id="{DBE091EB-56B0-BA96-A28B-C83CE65B77E3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30" name="Google Shape;1479;p46">
                <a:extLst>
                  <a:ext uri="{FF2B5EF4-FFF2-40B4-BE49-F238E27FC236}">
                    <a16:creationId xmlns:a16="http://schemas.microsoft.com/office/drawing/2014/main" id="{AC9D5D7B-2B8C-A5EB-9CE5-8F0F506116CF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80;p46">
                <a:extLst>
                  <a:ext uri="{FF2B5EF4-FFF2-40B4-BE49-F238E27FC236}">
                    <a16:creationId xmlns:a16="http://schemas.microsoft.com/office/drawing/2014/main" id="{8F02321B-0F8D-7675-82CB-D70BCDF0B6CD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81;p46">
                <a:extLst>
                  <a:ext uri="{FF2B5EF4-FFF2-40B4-BE49-F238E27FC236}">
                    <a16:creationId xmlns:a16="http://schemas.microsoft.com/office/drawing/2014/main" id="{9818ABF1-E3D9-9F74-87C3-34E967F609E2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82;p46">
                <a:extLst>
                  <a:ext uri="{FF2B5EF4-FFF2-40B4-BE49-F238E27FC236}">
                    <a16:creationId xmlns:a16="http://schemas.microsoft.com/office/drawing/2014/main" id="{6BF16051-CF24-EBF4-337D-182A29967336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83;p46">
                <a:extLst>
                  <a:ext uri="{FF2B5EF4-FFF2-40B4-BE49-F238E27FC236}">
                    <a16:creationId xmlns:a16="http://schemas.microsoft.com/office/drawing/2014/main" id="{667716C6-A94C-C434-E38D-F82DDFC4EFB8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84;p46">
                <a:extLst>
                  <a:ext uri="{FF2B5EF4-FFF2-40B4-BE49-F238E27FC236}">
                    <a16:creationId xmlns:a16="http://schemas.microsoft.com/office/drawing/2014/main" id="{06B7EB96-1024-E558-CB6C-1B8A6A7BCDFF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85;p46">
                <a:extLst>
                  <a:ext uri="{FF2B5EF4-FFF2-40B4-BE49-F238E27FC236}">
                    <a16:creationId xmlns:a16="http://schemas.microsoft.com/office/drawing/2014/main" id="{7B287653-2322-12AF-B486-4AD504B08885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86;p46">
                <a:extLst>
                  <a:ext uri="{FF2B5EF4-FFF2-40B4-BE49-F238E27FC236}">
                    <a16:creationId xmlns:a16="http://schemas.microsoft.com/office/drawing/2014/main" id="{E2F423D3-59B5-5EB9-1DB4-F8B020C92370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7;p46">
                <a:extLst>
                  <a:ext uri="{FF2B5EF4-FFF2-40B4-BE49-F238E27FC236}">
                    <a16:creationId xmlns:a16="http://schemas.microsoft.com/office/drawing/2014/main" id="{FC9B870B-AF5A-C6B7-4F00-4505C27721FE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F36268-ED72-8398-3238-FDC37699218E}"/>
              </a:ext>
            </a:extLst>
          </p:cNvPr>
          <p:cNvSpPr/>
          <p:nvPr/>
        </p:nvSpPr>
        <p:spPr>
          <a:xfrm>
            <a:off x="6494457" y="3392789"/>
            <a:ext cx="8390654" cy="23228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36CB5-474F-826D-310A-77951A1D79C4}"/>
              </a:ext>
            </a:extLst>
          </p:cNvPr>
          <p:cNvSpPr/>
          <p:nvPr/>
        </p:nvSpPr>
        <p:spPr>
          <a:xfrm>
            <a:off x="685800" y="1104900"/>
            <a:ext cx="16406778" cy="8472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95400" y="763298"/>
            <a:ext cx="7180557" cy="55399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59"/>
              <a:ext cx="7172854" cy="68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SIMULASI MODEL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903989" y="729912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677E4-6952-93E1-6B58-911AFD7F242C}"/>
              </a:ext>
            </a:extLst>
          </p:cNvPr>
          <p:cNvSpPr txBox="1"/>
          <p:nvPr/>
        </p:nvSpPr>
        <p:spPr>
          <a:xfrm>
            <a:off x="1752600" y="1328111"/>
            <a:ext cx="1539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diawali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dengan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memberikan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awal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pada V (0) = 0.2, S(0) = 0.5, I(0) = 0.2, dan R(0) = 0.1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serta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memberikan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awal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pada parameter-parameter.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ini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diberikan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untuk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memberikan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gambaran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geometris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teorema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eksistensi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dan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kestabilan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titik-titik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kesetimbangan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model.</a:t>
            </a:r>
            <a:endParaRPr lang="en-ID" sz="2800" dirty="0">
              <a:solidFill>
                <a:schemeClr val="tx1"/>
              </a:solidFill>
              <a:effectLst/>
              <a:latin typeface="Poppins Light Bold" panose="020B0604020202020204" charset="0"/>
              <a:ea typeface="Malgun Gothic" panose="020B0503020000020004" pitchFamily="34" charset="-127"/>
              <a:cs typeface="Poppins Light Bold" panose="020B0604020202020204" charset="0"/>
            </a:endParaRPr>
          </a:p>
        </p:txBody>
      </p:sp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8025D9-012C-A54F-C589-BB27A6100D27}"/>
              </a:ext>
            </a:extLst>
          </p:cNvPr>
          <p:cNvSpPr/>
          <p:nvPr/>
        </p:nvSpPr>
        <p:spPr>
          <a:xfrm rot="5400000">
            <a:off x="17114178" y="89105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0B2870-717F-BE0A-A1ED-3E80B7251CB0}"/>
              </a:ext>
            </a:extLst>
          </p:cNvPr>
          <p:cNvGrpSpPr/>
          <p:nvPr/>
        </p:nvGrpSpPr>
        <p:grpSpPr>
          <a:xfrm>
            <a:off x="3657600" y="190077"/>
            <a:ext cx="12922007" cy="475522"/>
            <a:chOff x="3657600" y="441692"/>
            <a:chExt cx="12922007" cy="475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608D6A-B728-3C9E-E65D-5D9BDC7D09D7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0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D2F83A8-13C3-DE9B-3608-B7A6F5A5E2E3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431E2168-11E3-05FC-D300-4F738CAE372B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0E25CE36-9856-C76B-07C7-F984ED05494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3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BEE1BD8-DB0B-B0C9-30A5-06CA042FBCF3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F00A8A3C-6CF8-8416-70DA-7499CBD510C7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48E1BB0-8062-0D6A-81F0-50D958730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83" y="3108176"/>
            <a:ext cx="8989756" cy="60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9900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36CB5-474F-826D-310A-77951A1D79C4}"/>
              </a:ext>
            </a:extLst>
          </p:cNvPr>
          <p:cNvSpPr/>
          <p:nvPr/>
        </p:nvSpPr>
        <p:spPr>
          <a:xfrm>
            <a:off x="685800" y="1104900"/>
            <a:ext cx="16406778" cy="8472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95400" y="763298"/>
            <a:ext cx="7180557" cy="55399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59"/>
              <a:ext cx="7172854" cy="68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SIMULASI MODEL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903989" y="729912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8025D9-012C-A54F-C589-BB27A6100D27}"/>
              </a:ext>
            </a:extLst>
          </p:cNvPr>
          <p:cNvSpPr/>
          <p:nvPr/>
        </p:nvSpPr>
        <p:spPr>
          <a:xfrm rot="5400000">
            <a:off x="17114178" y="89105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7D5C14-868B-7199-0E50-3240DEE60AED}"/>
              </a:ext>
            </a:extLst>
          </p:cNvPr>
          <p:cNvGrpSpPr/>
          <p:nvPr/>
        </p:nvGrpSpPr>
        <p:grpSpPr>
          <a:xfrm>
            <a:off x="3733800" y="258519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A4737E-1497-D779-9D93-F2F7E79305CB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9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F69BA4E-1B54-FA29-7773-86C28A290003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6682BD47-E675-6E0C-727F-4534DCCD3606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8B28974D-BBB1-097A-A218-E426CB659FE1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59DE156-4EDD-5200-75D2-F25852B4441D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CD20CD2A-9288-9F0E-4179-8E69D5A3FCAD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5056594-B981-E9FC-D2FA-8D87AE68A887}"/>
              </a:ext>
            </a:extLst>
          </p:cNvPr>
          <p:cNvSpPr txBox="1"/>
          <p:nvPr/>
        </p:nvSpPr>
        <p:spPr>
          <a:xfrm>
            <a:off x="1731834" y="1506304"/>
            <a:ext cx="150548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Dengan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menggunakan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parameter pada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Tabel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3 dan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t0 = 0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serta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tf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= 500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hari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diperoleh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R0 = 4.8104 &gt; 1, dan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berikut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adalah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hasil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2537AA-6022-FFE0-39D7-D722EA7BF9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5627" y="2492005"/>
            <a:ext cx="10658974" cy="63381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0E7D92-EACD-5229-18B2-0A20F40F33AE}"/>
              </a:ext>
            </a:extLst>
          </p:cNvPr>
          <p:cNvSpPr txBox="1"/>
          <p:nvPr/>
        </p:nvSpPr>
        <p:spPr>
          <a:xfrm>
            <a:off x="7286400" y="8834467"/>
            <a:ext cx="416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dirty="0">
                <a:latin typeface="Poppins Light Bold" panose="020B0604020202020204" charset="0"/>
                <a:cs typeface="Poppins Light Bold" panose="020B0604020202020204" charset="0"/>
              </a:rPr>
              <a:t> 1. </a:t>
            </a:r>
            <a:r>
              <a:rPr lang="en-ID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dirty="0" err="1"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endParaRPr lang="en-ID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6156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36CB5-474F-826D-310A-77951A1D79C4}"/>
              </a:ext>
            </a:extLst>
          </p:cNvPr>
          <p:cNvSpPr/>
          <p:nvPr/>
        </p:nvSpPr>
        <p:spPr>
          <a:xfrm>
            <a:off x="685800" y="1104900"/>
            <a:ext cx="16406778" cy="8472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95400" y="763298"/>
            <a:ext cx="7180557" cy="55399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59"/>
              <a:ext cx="7172854" cy="68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SIMULASI MODEL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903989" y="729912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8025D9-012C-A54F-C589-BB27A6100D27}"/>
              </a:ext>
            </a:extLst>
          </p:cNvPr>
          <p:cNvSpPr/>
          <p:nvPr/>
        </p:nvSpPr>
        <p:spPr>
          <a:xfrm rot="5400000">
            <a:off x="17114178" y="89105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E708F-AAE2-8F53-8E5C-8E5FA7EC70F7}"/>
              </a:ext>
            </a:extLst>
          </p:cNvPr>
          <p:cNvSpPr txBox="1"/>
          <p:nvPr/>
        </p:nvSpPr>
        <p:spPr>
          <a:xfrm>
            <a:off x="1347028" y="1498676"/>
            <a:ext cx="15880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Kemudian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dilakukan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percobaan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jika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parameter p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dinaikkan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menjadi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0.8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diperoleh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R0 = 1.2085 &gt; 1, dan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berikut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adalah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hasil</a:t>
            </a:r>
            <a:r>
              <a:rPr lang="en-ID" sz="28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800" dirty="0" err="1">
                <a:latin typeface="Poppins Light Bold" panose="020B0604020202020204" charset="0"/>
                <a:cs typeface="Poppins Light Bold" panose="020B0604020202020204" charset="0"/>
              </a:rPr>
              <a:t>simulasinya</a:t>
            </a:r>
            <a:endParaRPr lang="id-ID" sz="28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E6FA0E-9D9F-6C71-0F63-AE3DB9443A4D}"/>
              </a:ext>
            </a:extLst>
          </p:cNvPr>
          <p:cNvGrpSpPr/>
          <p:nvPr/>
        </p:nvGrpSpPr>
        <p:grpSpPr>
          <a:xfrm>
            <a:off x="3643486" y="214675"/>
            <a:ext cx="12922007" cy="475522"/>
            <a:chOff x="3657600" y="441692"/>
            <a:chExt cx="12922007" cy="4755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CAAA43-7AA3-79FC-7B34-CE46463DA983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0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A0C76D1-EBD2-455F-5BDF-7CA89BA1653A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F6F48837-4D7F-08C7-6EDE-22FB4D2292E6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3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40CF4BA-42CC-8AD2-A94F-9F3C476837C1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4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9B5984E-56F3-22C5-77FF-AB1CAC1F7DB3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8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3CDFA432-5745-D9AF-54B3-018A2C54B67C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52A4C0B-215D-5DC1-86AD-55AD95B4A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7175" y="2588167"/>
            <a:ext cx="9856426" cy="6141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526A86-BD91-A1B1-EC7D-79B007BA8FCF}"/>
              </a:ext>
            </a:extLst>
          </p:cNvPr>
          <p:cNvSpPr txBox="1"/>
          <p:nvPr/>
        </p:nvSpPr>
        <p:spPr>
          <a:xfrm>
            <a:off x="5855969" y="8737057"/>
            <a:ext cx="584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>
                <a:latin typeface="Poppins Light Bold" panose="020B0604020202020204" charset="0"/>
                <a:cs typeface="Poppins Light Bold" panose="020B0604020202020204" charset="0"/>
              </a:rPr>
              <a:t>Simulasi 2. Simulasi Endemik dengan nilai p=0.8</a:t>
            </a:r>
            <a:endParaRPr lang="en-ID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85424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36CB5-474F-826D-310A-77951A1D79C4}"/>
              </a:ext>
            </a:extLst>
          </p:cNvPr>
          <p:cNvSpPr/>
          <p:nvPr/>
        </p:nvSpPr>
        <p:spPr>
          <a:xfrm>
            <a:off x="685800" y="1104900"/>
            <a:ext cx="16406778" cy="8472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F9696341-6FE8-6DA8-D04B-C42FF92AF35A}"/>
              </a:ext>
            </a:extLst>
          </p:cNvPr>
          <p:cNvGrpSpPr/>
          <p:nvPr/>
        </p:nvGrpSpPr>
        <p:grpSpPr>
          <a:xfrm>
            <a:off x="1295400" y="763298"/>
            <a:ext cx="7180557" cy="553999"/>
            <a:chOff x="0" y="0"/>
            <a:chExt cx="9574077" cy="1032036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FD1ADD25-1C96-6FA8-5B4A-E581A749729B}"/>
                </a:ext>
              </a:extLst>
            </p:cNvPr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0E43B2C6-915D-9A4C-74E4-FC06406EFF14}"/>
                </a:ext>
              </a:extLst>
            </p:cNvPr>
            <p:cNvSpPr txBox="1"/>
            <p:nvPr/>
          </p:nvSpPr>
          <p:spPr>
            <a:xfrm>
              <a:off x="2401223" y="272359"/>
              <a:ext cx="7172854" cy="68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SIMULASI MODEL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6903989" y="729912"/>
            <a:ext cx="660594" cy="660594"/>
            <a:chOff x="0" y="0"/>
            <a:chExt cx="6350000" cy="635000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00160558-F12E-35B8-9601-BE99AFBCF89A}"/>
              </a:ext>
            </a:extLst>
          </p:cNvPr>
          <p:cNvSpPr/>
          <p:nvPr/>
        </p:nvSpPr>
        <p:spPr>
          <a:xfrm rot="7534229" flipH="1">
            <a:off x="-2565589" y="-2372132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21B6F47A-171C-BC73-3D6A-822F014D3001}"/>
              </a:ext>
            </a:extLst>
          </p:cNvPr>
          <p:cNvSpPr/>
          <p:nvPr/>
        </p:nvSpPr>
        <p:spPr>
          <a:xfrm rot="18853130" flipH="1">
            <a:off x="13478411" y="8161500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8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8" y="5136566"/>
                </a:lnTo>
                <a:lnTo>
                  <a:pt x="7188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8025D9-012C-A54F-C589-BB27A6100D27}"/>
              </a:ext>
            </a:extLst>
          </p:cNvPr>
          <p:cNvSpPr/>
          <p:nvPr/>
        </p:nvSpPr>
        <p:spPr>
          <a:xfrm rot="5400000">
            <a:off x="17114178" y="89105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2B50DD-8912-BCF4-45AB-DB21D21CCBAA}"/>
              </a:ext>
            </a:extLst>
          </p:cNvPr>
          <p:cNvGrpSpPr/>
          <p:nvPr/>
        </p:nvGrpSpPr>
        <p:grpSpPr>
          <a:xfrm>
            <a:off x="3655030" y="201117"/>
            <a:ext cx="12922007" cy="475522"/>
            <a:chOff x="3657600" y="441692"/>
            <a:chExt cx="12922007" cy="475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1F4FA0-A71C-63FC-44D2-22628F69841A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1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1669F0-2CE5-64B4-7246-4631E138F0BE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973F9A8-9699-4ADB-A127-A43FFE4288A1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4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AAD4939-8D1A-5F05-FBFA-15847819C2D8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4D4C373-DE77-FA5E-402E-BC73ED3C7B5A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9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3CC66101-7D4D-1893-F48F-48B388D9417B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F882B7C-62BD-425B-49E9-3C9FDEAC023E}"/>
              </a:ext>
            </a:extLst>
          </p:cNvPr>
          <p:cNvSpPr txBox="1"/>
          <p:nvPr/>
        </p:nvSpPr>
        <p:spPr>
          <a:xfrm>
            <a:off x="1284514" y="1538251"/>
            <a:ext cx="15341525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	Dari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1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diperoleh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bahwa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V(t)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mengalami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penurunan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sedangkan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2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dengan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lebih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besar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diperoleh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bahwa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V(t)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mengalami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kenaikan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hal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tersebut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terjadi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karena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populasi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masuk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vaksin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dipngaruhi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besarnya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parameter p.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Sehingga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diperoleh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hasil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bahwa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kecil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populasi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berada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di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V(t)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sedikit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dan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sebaliknya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besar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populasi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berada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di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V(t)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banyak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. Hal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bertolak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belakang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dengan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I(t)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dimana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kecil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terinfeksi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besar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.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Sebaliknya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besar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nilai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terinfeksi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semakin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kecil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.</a:t>
            </a:r>
          </a:p>
          <a:p>
            <a:pPr algn="just"/>
            <a:endParaRPr lang="en-ID" sz="2500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algn="just"/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	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Sedangkan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untuk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S(t),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1 dan 2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dapat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dilihat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bahwa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mengalami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turun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naik.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Terjadinya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penurunan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terlebih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dahulu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karena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pada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saat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sistem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dimulai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awalnya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rentan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hanya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kehilangan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imunitas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alami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dan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naik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karena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ketika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ada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sudah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divaksin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muncul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rentan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baru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(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kehilangan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imunitas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karena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vaksin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) dan juga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populasi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S(t)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bisa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bertambah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populasi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sembuh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tetapi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kehilangan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imunitas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vaksin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. </a:t>
            </a:r>
          </a:p>
          <a:p>
            <a:pPr algn="just"/>
            <a:endParaRPr lang="en-ID" sz="2500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algn="just"/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	Dari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simulasi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1 dan 2 juga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dapat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dilihat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bahwa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grafik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I(t) dan R(t) linier,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karena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jika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terinfeksi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sedikit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maka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individu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yang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sembuh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dari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kelas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terinfeksi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juga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sedikit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begitu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juga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sebaliknya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. Hal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ini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sesuai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dengan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definisi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,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dimana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batuk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pertusis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akan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memiliki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tahap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pemulihan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(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tahapan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 </a:t>
            </a:r>
            <a:r>
              <a:rPr lang="en-ID" sz="2500" dirty="0" err="1">
                <a:latin typeface="Poppins Light Bold" panose="020B0604020202020204" charset="0"/>
                <a:cs typeface="Poppins Light Bold" panose="020B0604020202020204" charset="0"/>
              </a:rPr>
              <a:t>konvalesen</a:t>
            </a:r>
            <a:r>
              <a:rPr lang="en-ID" sz="2500" dirty="0">
                <a:latin typeface="Poppins Light Bold" panose="020B0604020202020204" charset="0"/>
                <a:cs typeface="Poppins Light Bold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58518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F562222-A032-84C1-9820-134FF95262AF}"/>
              </a:ext>
            </a:extLst>
          </p:cNvPr>
          <p:cNvSpPr/>
          <p:nvPr/>
        </p:nvSpPr>
        <p:spPr>
          <a:xfrm>
            <a:off x="2225630" y="3033932"/>
            <a:ext cx="14703373" cy="19327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reeform 2"/>
          <p:cNvSpPr/>
          <p:nvPr/>
        </p:nvSpPr>
        <p:spPr>
          <a:xfrm rot="-10800000">
            <a:off x="-3043548" y="-1135104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49830" y="3575807"/>
            <a:ext cx="1658199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7500" b="1" dirty="0">
                <a:solidFill>
                  <a:schemeClr val="tx2"/>
                </a:solidFill>
                <a:latin typeface="Poppins Bold Bold"/>
              </a:rPr>
              <a:t>KESIMPULAN</a:t>
            </a:r>
            <a:endParaRPr lang="en-US" sz="7500" b="1" dirty="0">
              <a:solidFill>
                <a:schemeClr val="tx2"/>
              </a:solidFill>
              <a:latin typeface="Poppins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57" name="Freeform 2">
            <a:extLst>
              <a:ext uri="{FF2B5EF4-FFF2-40B4-BE49-F238E27FC236}">
                <a16:creationId xmlns:a16="http://schemas.microsoft.com/office/drawing/2014/main" id="{B90B7D2B-01CB-5F1C-B7AC-3B5198FD6D2C}"/>
              </a:ext>
            </a:extLst>
          </p:cNvPr>
          <p:cNvSpPr/>
          <p:nvPr/>
        </p:nvSpPr>
        <p:spPr>
          <a:xfrm>
            <a:off x="12405409" y="747417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d-ID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C29CE-9DC9-796A-D363-FAE76AAEC2CA}"/>
              </a:ext>
            </a:extLst>
          </p:cNvPr>
          <p:cNvSpPr/>
          <p:nvPr/>
        </p:nvSpPr>
        <p:spPr>
          <a:xfrm>
            <a:off x="6263716" y="5981700"/>
            <a:ext cx="579346" cy="2580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610D17E-CC30-2D99-D025-41645F06B7BC}"/>
              </a:ext>
            </a:extLst>
          </p:cNvPr>
          <p:cNvSpPr/>
          <p:nvPr/>
        </p:nvSpPr>
        <p:spPr>
          <a:xfrm>
            <a:off x="6843062" y="5688944"/>
            <a:ext cx="929338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B39BE1B-48CD-3936-3EC5-42984F67EA4A}"/>
              </a:ext>
            </a:extLst>
          </p:cNvPr>
          <p:cNvSpPr/>
          <p:nvPr/>
        </p:nvSpPr>
        <p:spPr>
          <a:xfrm>
            <a:off x="7535265" y="5208091"/>
            <a:ext cx="1371600" cy="292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oogle Shape;2318;p63">
            <a:extLst>
              <a:ext uri="{FF2B5EF4-FFF2-40B4-BE49-F238E27FC236}">
                <a16:creationId xmlns:a16="http://schemas.microsoft.com/office/drawing/2014/main" id="{02B8317E-6320-7479-DDC9-B8768F70352C}"/>
              </a:ext>
            </a:extLst>
          </p:cNvPr>
          <p:cNvGrpSpPr/>
          <p:nvPr/>
        </p:nvGrpSpPr>
        <p:grpSpPr>
          <a:xfrm>
            <a:off x="3176618" y="6110728"/>
            <a:ext cx="4131113" cy="4067464"/>
            <a:chOff x="1893257" y="3037823"/>
            <a:chExt cx="1679846" cy="1637000"/>
          </a:xfrm>
        </p:grpSpPr>
        <p:sp>
          <p:nvSpPr>
            <p:cNvPr id="5" name="Google Shape;2319;p63">
              <a:extLst>
                <a:ext uri="{FF2B5EF4-FFF2-40B4-BE49-F238E27FC236}">
                  <a16:creationId xmlns:a16="http://schemas.microsoft.com/office/drawing/2014/main" id="{8B7DC177-EA80-B824-A9CD-4BBCE5B504F7}"/>
                </a:ext>
              </a:extLst>
            </p:cNvPr>
            <p:cNvSpPr/>
            <p:nvPr/>
          </p:nvSpPr>
          <p:spPr>
            <a:xfrm>
              <a:off x="1899774" y="4145227"/>
              <a:ext cx="1670069" cy="524475"/>
            </a:xfrm>
            <a:custGeom>
              <a:avLst/>
              <a:gdLst/>
              <a:ahLst/>
              <a:cxnLst/>
              <a:rect l="l" t="t" r="r" b="b"/>
              <a:pathLst>
                <a:path w="17937" h="5633" extrusionOk="0">
                  <a:moveTo>
                    <a:pt x="6792" y="1"/>
                  </a:moveTo>
                  <a:lnTo>
                    <a:pt x="2503" y="2045"/>
                  </a:lnTo>
                  <a:cubicBezTo>
                    <a:pt x="2503" y="2045"/>
                    <a:pt x="0" y="2969"/>
                    <a:pt x="202" y="5632"/>
                  </a:cubicBezTo>
                  <a:lnTo>
                    <a:pt x="17694" y="5632"/>
                  </a:lnTo>
                  <a:cubicBezTo>
                    <a:pt x="17937" y="2983"/>
                    <a:pt x="15392" y="2045"/>
                    <a:pt x="15392" y="2045"/>
                  </a:cubicBezTo>
                  <a:lnTo>
                    <a:pt x="11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20;p63">
              <a:extLst>
                <a:ext uri="{FF2B5EF4-FFF2-40B4-BE49-F238E27FC236}">
                  <a16:creationId xmlns:a16="http://schemas.microsoft.com/office/drawing/2014/main" id="{1E458B9F-2B76-FF57-B2DA-8DACAE36743B}"/>
                </a:ext>
              </a:extLst>
            </p:cNvPr>
            <p:cNvSpPr/>
            <p:nvPr/>
          </p:nvSpPr>
          <p:spPr>
            <a:xfrm>
              <a:off x="1893257" y="4140758"/>
              <a:ext cx="1679846" cy="534065"/>
            </a:xfrm>
            <a:custGeom>
              <a:avLst/>
              <a:gdLst/>
              <a:ahLst/>
              <a:cxnLst/>
              <a:rect l="l" t="t" r="r" b="b"/>
              <a:pathLst>
                <a:path w="18042" h="5736" extrusionOk="0">
                  <a:moveTo>
                    <a:pt x="11159" y="98"/>
                  </a:moveTo>
                  <a:lnTo>
                    <a:pt x="15441" y="2135"/>
                  </a:lnTo>
                  <a:cubicBezTo>
                    <a:pt x="15462" y="2148"/>
                    <a:pt x="17916" y="3087"/>
                    <a:pt x="17708" y="5632"/>
                  </a:cubicBezTo>
                  <a:lnTo>
                    <a:pt x="306" y="5632"/>
                  </a:lnTo>
                  <a:cubicBezTo>
                    <a:pt x="140" y="3066"/>
                    <a:pt x="2552" y="2148"/>
                    <a:pt x="2580" y="2135"/>
                  </a:cubicBezTo>
                  <a:lnTo>
                    <a:pt x="6869" y="98"/>
                  </a:lnTo>
                  <a:close/>
                  <a:moveTo>
                    <a:pt x="6849" y="0"/>
                  </a:moveTo>
                  <a:cubicBezTo>
                    <a:pt x="6849" y="0"/>
                    <a:pt x="6842" y="7"/>
                    <a:pt x="6828" y="7"/>
                  </a:cubicBezTo>
                  <a:lnTo>
                    <a:pt x="2538" y="2051"/>
                  </a:lnTo>
                  <a:cubicBezTo>
                    <a:pt x="2510" y="2058"/>
                    <a:pt x="1" y="3017"/>
                    <a:pt x="209" y="5694"/>
                  </a:cubicBezTo>
                  <a:cubicBezTo>
                    <a:pt x="216" y="5715"/>
                    <a:pt x="237" y="5736"/>
                    <a:pt x="258" y="5736"/>
                  </a:cubicBezTo>
                  <a:lnTo>
                    <a:pt x="17757" y="5736"/>
                  </a:lnTo>
                  <a:cubicBezTo>
                    <a:pt x="17777" y="5736"/>
                    <a:pt x="17805" y="5715"/>
                    <a:pt x="17791" y="5694"/>
                  </a:cubicBezTo>
                  <a:cubicBezTo>
                    <a:pt x="18042" y="3073"/>
                    <a:pt x="15546" y="2086"/>
                    <a:pt x="15462" y="2051"/>
                  </a:cubicBezTo>
                  <a:lnTo>
                    <a:pt x="11166" y="7"/>
                  </a:lnTo>
                  <a:cubicBezTo>
                    <a:pt x="11166" y="0"/>
                    <a:pt x="11159" y="0"/>
                    <a:pt x="1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21;p63">
              <a:extLst>
                <a:ext uri="{FF2B5EF4-FFF2-40B4-BE49-F238E27FC236}">
                  <a16:creationId xmlns:a16="http://schemas.microsoft.com/office/drawing/2014/main" id="{0E7DE836-956D-A214-8304-1042BCC513C6}"/>
                </a:ext>
              </a:extLst>
            </p:cNvPr>
            <p:cNvSpPr/>
            <p:nvPr/>
          </p:nvSpPr>
          <p:spPr>
            <a:xfrm>
              <a:off x="1928265" y="4551077"/>
              <a:ext cx="1609922" cy="8566"/>
            </a:xfrm>
            <a:custGeom>
              <a:avLst/>
              <a:gdLst/>
              <a:ahLst/>
              <a:cxnLst/>
              <a:rect l="l" t="t" r="r" b="b"/>
              <a:pathLst>
                <a:path w="17291" h="92" extrusionOk="0">
                  <a:moveTo>
                    <a:pt x="0" y="1"/>
                  </a:moveTo>
                  <a:lnTo>
                    <a:pt x="0" y="91"/>
                  </a:lnTo>
                  <a:lnTo>
                    <a:pt x="17290" y="91"/>
                  </a:lnTo>
                  <a:lnTo>
                    <a:pt x="172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2;p63">
              <a:extLst>
                <a:ext uri="{FF2B5EF4-FFF2-40B4-BE49-F238E27FC236}">
                  <a16:creationId xmlns:a16="http://schemas.microsoft.com/office/drawing/2014/main" id="{F11B4C55-66EA-D358-8F78-0C1E2F08DD2B}"/>
                </a:ext>
              </a:extLst>
            </p:cNvPr>
            <p:cNvSpPr/>
            <p:nvPr/>
          </p:nvSpPr>
          <p:spPr>
            <a:xfrm>
              <a:off x="1977424" y="4452757"/>
              <a:ext cx="1512811" cy="9125"/>
            </a:xfrm>
            <a:custGeom>
              <a:avLst/>
              <a:gdLst/>
              <a:ahLst/>
              <a:cxnLst/>
              <a:rect l="l" t="t" r="r" b="b"/>
              <a:pathLst>
                <a:path w="16248" h="98" extrusionOk="0">
                  <a:moveTo>
                    <a:pt x="0" y="0"/>
                  </a:moveTo>
                  <a:lnTo>
                    <a:pt x="0" y="98"/>
                  </a:lnTo>
                  <a:lnTo>
                    <a:pt x="16248" y="98"/>
                  </a:lnTo>
                  <a:lnTo>
                    <a:pt x="16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3;p63">
              <a:extLst>
                <a:ext uri="{FF2B5EF4-FFF2-40B4-BE49-F238E27FC236}">
                  <a16:creationId xmlns:a16="http://schemas.microsoft.com/office/drawing/2014/main" id="{CF867A38-D9FA-2BB6-F9A6-FFBC2A715196}"/>
                </a:ext>
              </a:extLst>
            </p:cNvPr>
            <p:cNvSpPr/>
            <p:nvPr/>
          </p:nvSpPr>
          <p:spPr>
            <a:xfrm>
              <a:off x="2084217" y="4354344"/>
              <a:ext cx="493377" cy="8473"/>
            </a:xfrm>
            <a:custGeom>
              <a:avLst/>
              <a:gdLst/>
              <a:ahLst/>
              <a:cxnLst/>
              <a:rect l="l" t="t" r="r" b="b"/>
              <a:pathLst>
                <a:path w="5299" h="91" extrusionOk="0">
                  <a:moveTo>
                    <a:pt x="1" y="0"/>
                  </a:moveTo>
                  <a:lnTo>
                    <a:pt x="1" y="91"/>
                  </a:lnTo>
                  <a:lnTo>
                    <a:pt x="5298" y="91"/>
                  </a:lnTo>
                  <a:lnTo>
                    <a:pt x="5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4;p63">
              <a:extLst>
                <a:ext uri="{FF2B5EF4-FFF2-40B4-BE49-F238E27FC236}">
                  <a16:creationId xmlns:a16="http://schemas.microsoft.com/office/drawing/2014/main" id="{8F6FF2BA-AAD9-5D41-A06B-7836F6DF181F}"/>
                </a:ext>
              </a:extLst>
            </p:cNvPr>
            <p:cNvSpPr/>
            <p:nvPr/>
          </p:nvSpPr>
          <p:spPr>
            <a:xfrm>
              <a:off x="2275177" y="4263751"/>
              <a:ext cx="183887" cy="9125"/>
            </a:xfrm>
            <a:custGeom>
              <a:avLst/>
              <a:gdLst/>
              <a:ahLst/>
              <a:cxnLst/>
              <a:rect l="l" t="t" r="r" b="b"/>
              <a:pathLst>
                <a:path w="1975" h="98" extrusionOk="0">
                  <a:moveTo>
                    <a:pt x="0" y="0"/>
                  </a:moveTo>
                  <a:lnTo>
                    <a:pt x="0" y="97"/>
                  </a:lnTo>
                  <a:lnTo>
                    <a:pt x="1975" y="97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5;p63">
              <a:extLst>
                <a:ext uri="{FF2B5EF4-FFF2-40B4-BE49-F238E27FC236}">
                  <a16:creationId xmlns:a16="http://schemas.microsoft.com/office/drawing/2014/main" id="{CF41DE77-A8BA-AFB7-D4B4-064DA49800DA}"/>
                </a:ext>
              </a:extLst>
            </p:cNvPr>
            <p:cNvSpPr/>
            <p:nvPr/>
          </p:nvSpPr>
          <p:spPr>
            <a:xfrm>
              <a:off x="3042835" y="4263751"/>
              <a:ext cx="154838" cy="9125"/>
            </a:xfrm>
            <a:custGeom>
              <a:avLst/>
              <a:gdLst/>
              <a:ahLst/>
              <a:cxnLst/>
              <a:rect l="l" t="t" r="r" b="b"/>
              <a:pathLst>
                <a:path w="1663" h="98" extrusionOk="0">
                  <a:moveTo>
                    <a:pt x="1" y="0"/>
                  </a:moveTo>
                  <a:lnTo>
                    <a:pt x="1" y="97"/>
                  </a:lnTo>
                  <a:lnTo>
                    <a:pt x="1662" y="97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26;p63">
              <a:extLst>
                <a:ext uri="{FF2B5EF4-FFF2-40B4-BE49-F238E27FC236}">
                  <a16:creationId xmlns:a16="http://schemas.microsoft.com/office/drawing/2014/main" id="{7FDBF324-20D3-2F2D-B3C4-4B6BDA5FBFB0}"/>
                </a:ext>
              </a:extLst>
            </p:cNvPr>
            <p:cNvSpPr/>
            <p:nvPr/>
          </p:nvSpPr>
          <p:spPr>
            <a:xfrm>
              <a:off x="2916024" y="4354996"/>
              <a:ext cx="459020" cy="9125"/>
            </a:xfrm>
            <a:custGeom>
              <a:avLst/>
              <a:gdLst/>
              <a:ahLst/>
              <a:cxnLst/>
              <a:rect l="l" t="t" r="r" b="b"/>
              <a:pathLst>
                <a:path w="4930" h="98" extrusionOk="0">
                  <a:moveTo>
                    <a:pt x="0" y="0"/>
                  </a:moveTo>
                  <a:lnTo>
                    <a:pt x="0" y="98"/>
                  </a:lnTo>
                  <a:lnTo>
                    <a:pt x="4929" y="9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7;p63">
              <a:extLst>
                <a:ext uri="{FF2B5EF4-FFF2-40B4-BE49-F238E27FC236}">
                  <a16:creationId xmlns:a16="http://schemas.microsoft.com/office/drawing/2014/main" id="{C9556704-241A-3787-4865-BC5FFB39D453}"/>
                </a:ext>
              </a:extLst>
            </p:cNvPr>
            <p:cNvSpPr/>
            <p:nvPr/>
          </p:nvSpPr>
          <p:spPr>
            <a:xfrm>
              <a:off x="2431129" y="3719360"/>
              <a:ext cx="635179" cy="667488"/>
            </a:xfrm>
            <a:custGeom>
              <a:avLst/>
              <a:gdLst/>
              <a:ahLst/>
              <a:cxnLst/>
              <a:rect l="l" t="t" r="r" b="b"/>
              <a:pathLst>
                <a:path w="6822" h="7169" extrusionOk="0">
                  <a:moveTo>
                    <a:pt x="1078" y="0"/>
                  </a:moveTo>
                  <a:lnTo>
                    <a:pt x="1078" y="4575"/>
                  </a:lnTo>
                  <a:lnTo>
                    <a:pt x="1" y="5089"/>
                  </a:lnTo>
                  <a:cubicBezTo>
                    <a:pt x="1" y="5089"/>
                    <a:pt x="91" y="7126"/>
                    <a:pt x="3296" y="7168"/>
                  </a:cubicBezTo>
                  <a:cubicBezTo>
                    <a:pt x="3330" y="7169"/>
                    <a:pt x="3364" y="7169"/>
                    <a:pt x="3397" y="7169"/>
                  </a:cubicBezTo>
                  <a:cubicBezTo>
                    <a:pt x="6508" y="7169"/>
                    <a:pt x="6821" y="5263"/>
                    <a:pt x="6821" y="5263"/>
                  </a:cubicBezTo>
                  <a:lnTo>
                    <a:pt x="5424" y="4575"/>
                  </a:lnTo>
                  <a:lnTo>
                    <a:pt x="5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28;p63">
              <a:extLst>
                <a:ext uri="{FF2B5EF4-FFF2-40B4-BE49-F238E27FC236}">
                  <a16:creationId xmlns:a16="http://schemas.microsoft.com/office/drawing/2014/main" id="{3ECBE226-04BE-0F6E-BAC6-2BA88A0EAA79}"/>
                </a:ext>
              </a:extLst>
            </p:cNvPr>
            <p:cNvSpPr/>
            <p:nvPr/>
          </p:nvSpPr>
          <p:spPr>
            <a:xfrm>
              <a:off x="2427312" y="3714798"/>
              <a:ext cx="644769" cy="675867"/>
            </a:xfrm>
            <a:custGeom>
              <a:avLst/>
              <a:gdLst/>
              <a:ahLst/>
              <a:cxnLst/>
              <a:rect l="l" t="t" r="r" b="b"/>
              <a:pathLst>
                <a:path w="6925" h="7259" extrusionOk="0">
                  <a:moveTo>
                    <a:pt x="5423" y="98"/>
                  </a:moveTo>
                  <a:lnTo>
                    <a:pt x="5423" y="4624"/>
                  </a:lnTo>
                  <a:cubicBezTo>
                    <a:pt x="5423" y="4645"/>
                    <a:pt x="5430" y="4659"/>
                    <a:pt x="5451" y="4673"/>
                  </a:cubicBezTo>
                  <a:lnTo>
                    <a:pt x="6813" y="5340"/>
                  </a:lnTo>
                  <a:cubicBezTo>
                    <a:pt x="6779" y="5458"/>
                    <a:pt x="6653" y="5861"/>
                    <a:pt x="6264" y="6251"/>
                  </a:cubicBezTo>
                  <a:cubicBezTo>
                    <a:pt x="5844" y="6664"/>
                    <a:pt x="5016" y="7163"/>
                    <a:pt x="3463" y="7163"/>
                  </a:cubicBezTo>
                  <a:cubicBezTo>
                    <a:pt x="3422" y="7163"/>
                    <a:pt x="3380" y="7162"/>
                    <a:pt x="3337" y="7161"/>
                  </a:cubicBezTo>
                  <a:cubicBezTo>
                    <a:pt x="396" y="7120"/>
                    <a:pt x="118" y="5437"/>
                    <a:pt x="91" y="5166"/>
                  </a:cubicBezTo>
                  <a:lnTo>
                    <a:pt x="1154" y="4673"/>
                  </a:lnTo>
                  <a:cubicBezTo>
                    <a:pt x="1168" y="4659"/>
                    <a:pt x="1182" y="4645"/>
                    <a:pt x="1182" y="4624"/>
                  </a:cubicBezTo>
                  <a:lnTo>
                    <a:pt x="1182" y="98"/>
                  </a:lnTo>
                  <a:close/>
                  <a:moveTo>
                    <a:pt x="1119" y="1"/>
                  </a:moveTo>
                  <a:cubicBezTo>
                    <a:pt x="1092" y="1"/>
                    <a:pt x="1071" y="29"/>
                    <a:pt x="1071" y="56"/>
                  </a:cubicBezTo>
                  <a:lnTo>
                    <a:pt x="1071" y="4596"/>
                  </a:lnTo>
                  <a:lnTo>
                    <a:pt x="28" y="5097"/>
                  </a:lnTo>
                  <a:cubicBezTo>
                    <a:pt x="7" y="5104"/>
                    <a:pt x="0" y="5118"/>
                    <a:pt x="0" y="5138"/>
                  </a:cubicBezTo>
                  <a:cubicBezTo>
                    <a:pt x="0" y="5166"/>
                    <a:pt x="28" y="5667"/>
                    <a:pt x="452" y="6188"/>
                  </a:cubicBezTo>
                  <a:cubicBezTo>
                    <a:pt x="1161" y="7050"/>
                    <a:pt x="2413" y="7252"/>
                    <a:pt x="3337" y="7259"/>
                  </a:cubicBezTo>
                  <a:lnTo>
                    <a:pt x="3442" y="7259"/>
                  </a:lnTo>
                  <a:cubicBezTo>
                    <a:pt x="6563" y="7259"/>
                    <a:pt x="6918" y="5340"/>
                    <a:pt x="6918" y="5319"/>
                  </a:cubicBezTo>
                  <a:cubicBezTo>
                    <a:pt x="6925" y="5305"/>
                    <a:pt x="6911" y="5277"/>
                    <a:pt x="6890" y="5270"/>
                  </a:cubicBezTo>
                  <a:lnTo>
                    <a:pt x="5520" y="4596"/>
                  </a:lnTo>
                  <a:lnTo>
                    <a:pt x="5520" y="56"/>
                  </a:lnTo>
                  <a:cubicBezTo>
                    <a:pt x="5520" y="29"/>
                    <a:pt x="5492" y="1"/>
                    <a:pt x="5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29;p63">
              <a:extLst>
                <a:ext uri="{FF2B5EF4-FFF2-40B4-BE49-F238E27FC236}">
                  <a16:creationId xmlns:a16="http://schemas.microsoft.com/office/drawing/2014/main" id="{E3A054BB-1F0D-9A8C-308A-0BDF86B7D072}"/>
                </a:ext>
              </a:extLst>
            </p:cNvPr>
            <p:cNvSpPr/>
            <p:nvPr/>
          </p:nvSpPr>
          <p:spPr>
            <a:xfrm>
              <a:off x="2534756" y="3852036"/>
              <a:ext cx="401386" cy="193384"/>
            </a:xfrm>
            <a:custGeom>
              <a:avLst/>
              <a:gdLst/>
              <a:ahLst/>
              <a:cxnLst/>
              <a:rect l="l" t="t" r="r" b="b"/>
              <a:pathLst>
                <a:path w="4311" h="2077" extrusionOk="0">
                  <a:moveTo>
                    <a:pt x="0" y="1"/>
                  </a:moveTo>
                  <a:cubicBezTo>
                    <a:pt x="0" y="1"/>
                    <a:pt x="369" y="1843"/>
                    <a:pt x="1975" y="2058"/>
                  </a:cubicBezTo>
                  <a:cubicBezTo>
                    <a:pt x="2069" y="2071"/>
                    <a:pt x="2161" y="2077"/>
                    <a:pt x="2248" y="2077"/>
                  </a:cubicBezTo>
                  <a:cubicBezTo>
                    <a:pt x="3873" y="2077"/>
                    <a:pt x="4311" y="49"/>
                    <a:pt x="4311" y="49"/>
                  </a:cubicBezTo>
                  <a:lnTo>
                    <a:pt x="4311" y="49"/>
                  </a:lnTo>
                  <a:cubicBezTo>
                    <a:pt x="4311" y="49"/>
                    <a:pt x="3497" y="1078"/>
                    <a:pt x="2197" y="1078"/>
                  </a:cubicBezTo>
                  <a:cubicBezTo>
                    <a:pt x="758" y="107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0;p63">
              <a:extLst>
                <a:ext uri="{FF2B5EF4-FFF2-40B4-BE49-F238E27FC236}">
                  <a16:creationId xmlns:a16="http://schemas.microsoft.com/office/drawing/2014/main" id="{EEF48E7E-366A-BC53-3932-A9AFA35AD731}"/>
                </a:ext>
              </a:extLst>
            </p:cNvPr>
            <p:cNvSpPr/>
            <p:nvPr/>
          </p:nvSpPr>
          <p:spPr>
            <a:xfrm>
              <a:off x="2574233" y="3037823"/>
              <a:ext cx="508181" cy="517864"/>
            </a:xfrm>
            <a:custGeom>
              <a:avLst/>
              <a:gdLst/>
              <a:ahLst/>
              <a:cxnLst/>
              <a:rect l="l" t="t" r="r" b="b"/>
              <a:pathLst>
                <a:path w="5458" h="5562" extrusionOk="0">
                  <a:moveTo>
                    <a:pt x="1967" y="0"/>
                  </a:moveTo>
                  <a:cubicBezTo>
                    <a:pt x="462" y="0"/>
                    <a:pt x="0" y="973"/>
                    <a:pt x="0" y="973"/>
                  </a:cubicBezTo>
                  <a:lnTo>
                    <a:pt x="237" y="2078"/>
                  </a:lnTo>
                  <a:lnTo>
                    <a:pt x="2489" y="1898"/>
                  </a:lnTo>
                  <a:lnTo>
                    <a:pt x="4916" y="5561"/>
                  </a:lnTo>
                  <a:lnTo>
                    <a:pt x="5416" y="2961"/>
                  </a:lnTo>
                  <a:cubicBezTo>
                    <a:pt x="5458" y="2711"/>
                    <a:pt x="5437" y="2461"/>
                    <a:pt x="5347" y="2217"/>
                  </a:cubicBezTo>
                  <a:cubicBezTo>
                    <a:pt x="5124" y="1592"/>
                    <a:pt x="4505" y="472"/>
                    <a:pt x="2906" y="111"/>
                  </a:cubicBezTo>
                  <a:cubicBezTo>
                    <a:pt x="2556" y="33"/>
                    <a:pt x="2244" y="0"/>
                    <a:pt x="1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1;p63">
              <a:extLst>
                <a:ext uri="{FF2B5EF4-FFF2-40B4-BE49-F238E27FC236}">
                  <a16:creationId xmlns:a16="http://schemas.microsoft.com/office/drawing/2014/main" id="{1AEA3C1D-8E7A-320E-CAB7-AB4F28BE7C39}"/>
                </a:ext>
              </a:extLst>
            </p:cNvPr>
            <p:cNvSpPr/>
            <p:nvPr/>
          </p:nvSpPr>
          <p:spPr>
            <a:xfrm>
              <a:off x="2997585" y="3546182"/>
              <a:ext cx="164428" cy="182677"/>
            </a:xfrm>
            <a:custGeom>
              <a:avLst/>
              <a:gdLst/>
              <a:ahLst/>
              <a:cxnLst/>
              <a:rect l="l" t="t" r="r" b="b"/>
              <a:pathLst>
                <a:path w="1766" h="1962" extrusionOk="0">
                  <a:moveTo>
                    <a:pt x="832" y="1"/>
                  </a:moveTo>
                  <a:cubicBezTo>
                    <a:pt x="451" y="1"/>
                    <a:pt x="264" y="303"/>
                    <a:pt x="264" y="303"/>
                  </a:cubicBezTo>
                  <a:cubicBezTo>
                    <a:pt x="230" y="713"/>
                    <a:pt x="0" y="1798"/>
                    <a:pt x="0" y="1805"/>
                  </a:cubicBezTo>
                  <a:cubicBezTo>
                    <a:pt x="161" y="1936"/>
                    <a:pt x="342" y="1961"/>
                    <a:pt x="459" y="1961"/>
                  </a:cubicBezTo>
                  <a:cubicBezTo>
                    <a:pt x="535" y="1961"/>
                    <a:pt x="584" y="1951"/>
                    <a:pt x="584" y="1951"/>
                  </a:cubicBezTo>
                  <a:cubicBezTo>
                    <a:pt x="1488" y="1763"/>
                    <a:pt x="1766" y="296"/>
                    <a:pt x="1154" y="67"/>
                  </a:cubicBezTo>
                  <a:cubicBezTo>
                    <a:pt x="1035" y="19"/>
                    <a:pt x="927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2;p63">
              <a:extLst>
                <a:ext uri="{FF2B5EF4-FFF2-40B4-BE49-F238E27FC236}">
                  <a16:creationId xmlns:a16="http://schemas.microsoft.com/office/drawing/2014/main" id="{1808C02A-5621-1ABB-0D6B-9015B67E5792}"/>
                </a:ext>
              </a:extLst>
            </p:cNvPr>
            <p:cNvSpPr/>
            <p:nvPr/>
          </p:nvSpPr>
          <p:spPr>
            <a:xfrm>
              <a:off x="2993675" y="3541806"/>
              <a:ext cx="149624" cy="191243"/>
            </a:xfrm>
            <a:custGeom>
              <a:avLst/>
              <a:gdLst/>
              <a:ahLst/>
              <a:cxnLst/>
              <a:rect l="l" t="t" r="r" b="b"/>
              <a:pathLst>
                <a:path w="1607" h="2054" extrusionOk="0">
                  <a:moveTo>
                    <a:pt x="874" y="86"/>
                  </a:moveTo>
                  <a:cubicBezTo>
                    <a:pt x="965" y="86"/>
                    <a:pt x="1067" y="104"/>
                    <a:pt x="1182" y="148"/>
                  </a:cubicBezTo>
                  <a:cubicBezTo>
                    <a:pt x="1384" y="225"/>
                    <a:pt x="1495" y="482"/>
                    <a:pt x="1467" y="816"/>
                  </a:cubicBezTo>
                  <a:cubicBezTo>
                    <a:pt x="1433" y="1296"/>
                    <a:pt x="1127" y="1831"/>
                    <a:pt x="619" y="1935"/>
                  </a:cubicBezTo>
                  <a:cubicBezTo>
                    <a:pt x="619" y="1935"/>
                    <a:pt x="570" y="1946"/>
                    <a:pt x="497" y="1946"/>
                  </a:cubicBezTo>
                  <a:cubicBezTo>
                    <a:pt x="392" y="1946"/>
                    <a:pt x="236" y="1924"/>
                    <a:pt x="105" y="1817"/>
                  </a:cubicBezTo>
                  <a:cubicBezTo>
                    <a:pt x="139" y="1643"/>
                    <a:pt x="313" y="746"/>
                    <a:pt x="348" y="357"/>
                  </a:cubicBezTo>
                  <a:cubicBezTo>
                    <a:pt x="386" y="308"/>
                    <a:pt x="555" y="86"/>
                    <a:pt x="874" y="86"/>
                  </a:cubicBezTo>
                  <a:close/>
                  <a:moveTo>
                    <a:pt x="889" y="0"/>
                  </a:moveTo>
                  <a:cubicBezTo>
                    <a:pt x="479" y="0"/>
                    <a:pt x="272" y="317"/>
                    <a:pt x="272" y="322"/>
                  </a:cubicBezTo>
                  <a:cubicBezTo>
                    <a:pt x="258" y="329"/>
                    <a:pt x="258" y="336"/>
                    <a:pt x="258" y="350"/>
                  </a:cubicBezTo>
                  <a:cubicBezTo>
                    <a:pt x="223" y="746"/>
                    <a:pt x="0" y="1824"/>
                    <a:pt x="0" y="1838"/>
                  </a:cubicBezTo>
                  <a:cubicBezTo>
                    <a:pt x="0" y="1852"/>
                    <a:pt x="0" y="1873"/>
                    <a:pt x="14" y="1880"/>
                  </a:cubicBezTo>
                  <a:cubicBezTo>
                    <a:pt x="181" y="2026"/>
                    <a:pt x="376" y="2053"/>
                    <a:pt x="501" y="2053"/>
                  </a:cubicBezTo>
                  <a:cubicBezTo>
                    <a:pt x="570" y="2053"/>
                    <a:pt x="633" y="2046"/>
                    <a:pt x="640" y="2033"/>
                  </a:cubicBezTo>
                  <a:cubicBezTo>
                    <a:pt x="1196" y="1921"/>
                    <a:pt x="1530" y="1337"/>
                    <a:pt x="1572" y="830"/>
                  </a:cubicBezTo>
                  <a:cubicBezTo>
                    <a:pt x="1606" y="454"/>
                    <a:pt x="1467" y="155"/>
                    <a:pt x="1224" y="65"/>
                  </a:cubicBezTo>
                  <a:cubicBezTo>
                    <a:pt x="1101" y="19"/>
                    <a:pt x="989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33;p63">
              <a:extLst>
                <a:ext uri="{FF2B5EF4-FFF2-40B4-BE49-F238E27FC236}">
                  <a16:creationId xmlns:a16="http://schemas.microsoft.com/office/drawing/2014/main" id="{3E28589A-C4B0-7B1E-8F9D-F9B32F2F5825}"/>
                </a:ext>
              </a:extLst>
            </p:cNvPr>
            <p:cNvSpPr/>
            <p:nvPr/>
          </p:nvSpPr>
          <p:spPr>
            <a:xfrm>
              <a:off x="3011179" y="3596087"/>
              <a:ext cx="86124" cy="59961"/>
            </a:xfrm>
            <a:custGeom>
              <a:avLst/>
              <a:gdLst/>
              <a:ahLst/>
              <a:cxnLst/>
              <a:rect l="l" t="t" r="r" b="b"/>
              <a:pathLst>
                <a:path w="925" h="644" extrusionOk="0">
                  <a:moveTo>
                    <a:pt x="762" y="1"/>
                  </a:moveTo>
                  <a:cubicBezTo>
                    <a:pt x="713" y="1"/>
                    <a:pt x="655" y="6"/>
                    <a:pt x="591" y="24"/>
                  </a:cubicBezTo>
                  <a:cubicBezTo>
                    <a:pt x="438" y="80"/>
                    <a:pt x="202" y="219"/>
                    <a:pt x="14" y="608"/>
                  </a:cubicBezTo>
                  <a:cubicBezTo>
                    <a:pt x="0" y="615"/>
                    <a:pt x="0" y="636"/>
                    <a:pt x="21" y="643"/>
                  </a:cubicBezTo>
                  <a:lnTo>
                    <a:pt x="28" y="643"/>
                  </a:lnTo>
                  <a:cubicBezTo>
                    <a:pt x="35" y="643"/>
                    <a:pt x="49" y="643"/>
                    <a:pt x="56" y="636"/>
                  </a:cubicBezTo>
                  <a:cubicBezTo>
                    <a:pt x="298" y="136"/>
                    <a:pt x="598" y="53"/>
                    <a:pt x="765" y="53"/>
                  </a:cubicBezTo>
                  <a:cubicBezTo>
                    <a:pt x="837" y="53"/>
                    <a:pt x="884" y="69"/>
                    <a:pt x="890" y="73"/>
                  </a:cubicBezTo>
                  <a:cubicBezTo>
                    <a:pt x="904" y="73"/>
                    <a:pt x="911" y="73"/>
                    <a:pt x="925" y="52"/>
                  </a:cubicBezTo>
                  <a:cubicBezTo>
                    <a:pt x="925" y="38"/>
                    <a:pt x="925" y="24"/>
                    <a:pt x="904" y="17"/>
                  </a:cubicBezTo>
                  <a:cubicBezTo>
                    <a:pt x="899" y="17"/>
                    <a:pt x="845" y="1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4;p63">
              <a:extLst>
                <a:ext uri="{FF2B5EF4-FFF2-40B4-BE49-F238E27FC236}">
                  <a16:creationId xmlns:a16="http://schemas.microsoft.com/office/drawing/2014/main" id="{163711F3-D2E9-F2D8-ED50-37A689B68DF6}"/>
                </a:ext>
              </a:extLst>
            </p:cNvPr>
            <p:cNvSpPr/>
            <p:nvPr/>
          </p:nvSpPr>
          <p:spPr>
            <a:xfrm>
              <a:off x="3035107" y="3617502"/>
              <a:ext cx="36312" cy="73462"/>
            </a:xfrm>
            <a:custGeom>
              <a:avLst/>
              <a:gdLst/>
              <a:ahLst/>
              <a:cxnLst/>
              <a:rect l="l" t="t" r="r" b="b"/>
              <a:pathLst>
                <a:path w="390" h="789" extrusionOk="0">
                  <a:moveTo>
                    <a:pt x="34" y="0"/>
                  </a:moveTo>
                  <a:cubicBezTo>
                    <a:pt x="25" y="0"/>
                    <a:pt x="12" y="7"/>
                    <a:pt x="7" y="17"/>
                  </a:cubicBezTo>
                  <a:cubicBezTo>
                    <a:pt x="0" y="24"/>
                    <a:pt x="7" y="38"/>
                    <a:pt x="14" y="45"/>
                  </a:cubicBezTo>
                  <a:cubicBezTo>
                    <a:pt x="14" y="45"/>
                    <a:pt x="258" y="177"/>
                    <a:pt x="299" y="392"/>
                  </a:cubicBezTo>
                  <a:cubicBezTo>
                    <a:pt x="320" y="510"/>
                    <a:pt x="285" y="622"/>
                    <a:pt x="188" y="740"/>
                  </a:cubicBezTo>
                  <a:cubicBezTo>
                    <a:pt x="181" y="754"/>
                    <a:pt x="181" y="768"/>
                    <a:pt x="188" y="775"/>
                  </a:cubicBezTo>
                  <a:cubicBezTo>
                    <a:pt x="195" y="788"/>
                    <a:pt x="195" y="788"/>
                    <a:pt x="209" y="788"/>
                  </a:cubicBezTo>
                  <a:cubicBezTo>
                    <a:pt x="209" y="788"/>
                    <a:pt x="216" y="788"/>
                    <a:pt x="244" y="775"/>
                  </a:cubicBezTo>
                  <a:cubicBezTo>
                    <a:pt x="348" y="649"/>
                    <a:pt x="390" y="517"/>
                    <a:pt x="362" y="385"/>
                  </a:cubicBezTo>
                  <a:cubicBezTo>
                    <a:pt x="313" y="149"/>
                    <a:pt x="49" y="17"/>
                    <a:pt x="42" y="3"/>
                  </a:cubicBezTo>
                  <a:cubicBezTo>
                    <a:pt x="40" y="1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5;p63">
              <a:extLst>
                <a:ext uri="{FF2B5EF4-FFF2-40B4-BE49-F238E27FC236}">
                  <a16:creationId xmlns:a16="http://schemas.microsoft.com/office/drawing/2014/main" id="{16D85C67-E121-E66F-F97E-6CD7DDFF896E}"/>
                </a:ext>
              </a:extLst>
            </p:cNvPr>
            <p:cNvSpPr/>
            <p:nvPr/>
          </p:nvSpPr>
          <p:spPr>
            <a:xfrm>
              <a:off x="2305623" y="3546182"/>
              <a:ext cx="164521" cy="182677"/>
            </a:xfrm>
            <a:custGeom>
              <a:avLst/>
              <a:gdLst/>
              <a:ahLst/>
              <a:cxnLst/>
              <a:rect l="l" t="t" r="r" b="b"/>
              <a:pathLst>
                <a:path w="1767" h="1962" extrusionOk="0">
                  <a:moveTo>
                    <a:pt x="935" y="1"/>
                  </a:moveTo>
                  <a:cubicBezTo>
                    <a:pt x="839" y="1"/>
                    <a:pt x="732" y="19"/>
                    <a:pt x="612" y="67"/>
                  </a:cubicBezTo>
                  <a:cubicBezTo>
                    <a:pt x="0" y="296"/>
                    <a:pt x="278" y="1763"/>
                    <a:pt x="1182" y="1951"/>
                  </a:cubicBezTo>
                  <a:cubicBezTo>
                    <a:pt x="1182" y="1951"/>
                    <a:pt x="1232" y="1961"/>
                    <a:pt x="1309" y="1961"/>
                  </a:cubicBezTo>
                  <a:cubicBezTo>
                    <a:pt x="1428" y="1961"/>
                    <a:pt x="1610" y="1936"/>
                    <a:pt x="1766" y="1805"/>
                  </a:cubicBezTo>
                  <a:cubicBezTo>
                    <a:pt x="1766" y="1798"/>
                    <a:pt x="1544" y="713"/>
                    <a:pt x="1509" y="303"/>
                  </a:cubicBezTo>
                  <a:cubicBezTo>
                    <a:pt x="1509" y="303"/>
                    <a:pt x="1317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6;p63">
              <a:extLst>
                <a:ext uri="{FF2B5EF4-FFF2-40B4-BE49-F238E27FC236}">
                  <a16:creationId xmlns:a16="http://schemas.microsoft.com/office/drawing/2014/main" id="{BE148E00-6CFE-03D0-848B-D625336971F9}"/>
                </a:ext>
              </a:extLst>
            </p:cNvPr>
            <p:cNvSpPr/>
            <p:nvPr/>
          </p:nvSpPr>
          <p:spPr>
            <a:xfrm>
              <a:off x="2325640" y="3542179"/>
              <a:ext cx="149624" cy="190870"/>
            </a:xfrm>
            <a:custGeom>
              <a:avLst/>
              <a:gdLst/>
              <a:ahLst/>
              <a:cxnLst/>
              <a:rect l="l" t="t" r="r" b="b"/>
              <a:pathLst>
                <a:path w="1607" h="2050" extrusionOk="0">
                  <a:moveTo>
                    <a:pt x="717" y="96"/>
                  </a:moveTo>
                  <a:cubicBezTo>
                    <a:pt x="1037" y="96"/>
                    <a:pt x="1210" y="311"/>
                    <a:pt x="1238" y="360"/>
                  </a:cubicBezTo>
                  <a:cubicBezTo>
                    <a:pt x="1273" y="742"/>
                    <a:pt x="1454" y="1646"/>
                    <a:pt x="1488" y="1820"/>
                  </a:cubicBezTo>
                  <a:cubicBezTo>
                    <a:pt x="1351" y="1932"/>
                    <a:pt x="1189" y="1953"/>
                    <a:pt x="1086" y="1953"/>
                  </a:cubicBezTo>
                  <a:cubicBezTo>
                    <a:pt x="1022" y="1953"/>
                    <a:pt x="981" y="1945"/>
                    <a:pt x="981" y="1945"/>
                  </a:cubicBezTo>
                  <a:cubicBezTo>
                    <a:pt x="473" y="1841"/>
                    <a:pt x="161" y="1299"/>
                    <a:pt x="126" y="826"/>
                  </a:cubicBezTo>
                  <a:cubicBezTo>
                    <a:pt x="98" y="485"/>
                    <a:pt x="216" y="235"/>
                    <a:pt x="411" y="151"/>
                  </a:cubicBezTo>
                  <a:cubicBezTo>
                    <a:pt x="529" y="110"/>
                    <a:pt x="633" y="96"/>
                    <a:pt x="717" y="96"/>
                  </a:cubicBezTo>
                  <a:close/>
                  <a:moveTo>
                    <a:pt x="715" y="1"/>
                  </a:moveTo>
                  <a:cubicBezTo>
                    <a:pt x="614" y="1"/>
                    <a:pt x="501" y="20"/>
                    <a:pt x="376" y="68"/>
                  </a:cubicBezTo>
                  <a:cubicBezTo>
                    <a:pt x="133" y="151"/>
                    <a:pt x="1" y="450"/>
                    <a:pt x="28" y="833"/>
                  </a:cubicBezTo>
                  <a:cubicBezTo>
                    <a:pt x="63" y="1347"/>
                    <a:pt x="404" y="1924"/>
                    <a:pt x="960" y="2042"/>
                  </a:cubicBezTo>
                  <a:cubicBezTo>
                    <a:pt x="967" y="2042"/>
                    <a:pt x="1023" y="2049"/>
                    <a:pt x="1099" y="2049"/>
                  </a:cubicBezTo>
                  <a:cubicBezTo>
                    <a:pt x="1224" y="2049"/>
                    <a:pt x="1419" y="2022"/>
                    <a:pt x="1586" y="1883"/>
                  </a:cubicBezTo>
                  <a:cubicBezTo>
                    <a:pt x="1607" y="1876"/>
                    <a:pt x="1607" y="1855"/>
                    <a:pt x="1607" y="1841"/>
                  </a:cubicBezTo>
                  <a:cubicBezTo>
                    <a:pt x="1593" y="1834"/>
                    <a:pt x="1377" y="756"/>
                    <a:pt x="1342" y="353"/>
                  </a:cubicBezTo>
                  <a:cubicBezTo>
                    <a:pt x="1342" y="346"/>
                    <a:pt x="1336" y="339"/>
                    <a:pt x="1336" y="325"/>
                  </a:cubicBezTo>
                  <a:cubicBezTo>
                    <a:pt x="1336" y="320"/>
                    <a:pt x="112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7;p63">
              <a:extLst>
                <a:ext uri="{FF2B5EF4-FFF2-40B4-BE49-F238E27FC236}">
                  <a16:creationId xmlns:a16="http://schemas.microsoft.com/office/drawing/2014/main" id="{44908271-36BD-5226-1A27-1F152C90289A}"/>
                </a:ext>
              </a:extLst>
            </p:cNvPr>
            <p:cNvSpPr/>
            <p:nvPr/>
          </p:nvSpPr>
          <p:spPr>
            <a:xfrm>
              <a:off x="2370331" y="3595435"/>
              <a:ext cx="86776" cy="60613"/>
            </a:xfrm>
            <a:custGeom>
              <a:avLst/>
              <a:gdLst/>
              <a:ahLst/>
              <a:cxnLst/>
              <a:rect l="l" t="t" r="r" b="b"/>
              <a:pathLst>
                <a:path w="932" h="651" extrusionOk="0">
                  <a:moveTo>
                    <a:pt x="170" y="1"/>
                  </a:moveTo>
                  <a:cubicBezTo>
                    <a:pt x="87" y="1"/>
                    <a:pt x="33" y="17"/>
                    <a:pt x="28" y="17"/>
                  </a:cubicBezTo>
                  <a:cubicBezTo>
                    <a:pt x="7" y="24"/>
                    <a:pt x="0" y="31"/>
                    <a:pt x="7" y="52"/>
                  </a:cubicBezTo>
                  <a:cubicBezTo>
                    <a:pt x="17" y="62"/>
                    <a:pt x="24" y="72"/>
                    <a:pt x="31" y="72"/>
                  </a:cubicBezTo>
                  <a:cubicBezTo>
                    <a:pt x="35" y="72"/>
                    <a:pt x="38" y="70"/>
                    <a:pt x="42" y="66"/>
                  </a:cubicBezTo>
                  <a:cubicBezTo>
                    <a:pt x="46" y="66"/>
                    <a:pt x="89" y="54"/>
                    <a:pt x="155" y="54"/>
                  </a:cubicBezTo>
                  <a:cubicBezTo>
                    <a:pt x="319" y="54"/>
                    <a:pt x="629" y="127"/>
                    <a:pt x="876" y="636"/>
                  </a:cubicBezTo>
                  <a:cubicBezTo>
                    <a:pt x="890" y="643"/>
                    <a:pt x="897" y="650"/>
                    <a:pt x="904" y="650"/>
                  </a:cubicBezTo>
                  <a:lnTo>
                    <a:pt x="911" y="643"/>
                  </a:lnTo>
                  <a:cubicBezTo>
                    <a:pt x="925" y="636"/>
                    <a:pt x="932" y="622"/>
                    <a:pt x="925" y="608"/>
                  </a:cubicBezTo>
                  <a:cubicBezTo>
                    <a:pt x="730" y="219"/>
                    <a:pt x="508" y="80"/>
                    <a:pt x="341" y="24"/>
                  </a:cubicBezTo>
                  <a:cubicBezTo>
                    <a:pt x="277" y="6"/>
                    <a:pt x="219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8;p63">
              <a:extLst>
                <a:ext uri="{FF2B5EF4-FFF2-40B4-BE49-F238E27FC236}">
                  <a16:creationId xmlns:a16="http://schemas.microsoft.com/office/drawing/2014/main" id="{E0CD23B6-8FCA-34B6-92B3-FB91506DF710}"/>
                </a:ext>
              </a:extLst>
            </p:cNvPr>
            <p:cNvSpPr/>
            <p:nvPr/>
          </p:nvSpPr>
          <p:spPr>
            <a:xfrm>
              <a:off x="2398821" y="3617502"/>
              <a:ext cx="36312" cy="73462"/>
            </a:xfrm>
            <a:custGeom>
              <a:avLst/>
              <a:gdLst/>
              <a:ahLst/>
              <a:cxnLst/>
              <a:rect l="l" t="t" r="r" b="b"/>
              <a:pathLst>
                <a:path w="390" h="789" extrusionOk="0">
                  <a:moveTo>
                    <a:pt x="356" y="0"/>
                  </a:moveTo>
                  <a:cubicBezTo>
                    <a:pt x="353" y="0"/>
                    <a:pt x="350" y="1"/>
                    <a:pt x="348" y="3"/>
                  </a:cubicBezTo>
                  <a:cubicBezTo>
                    <a:pt x="334" y="3"/>
                    <a:pt x="70" y="142"/>
                    <a:pt x="28" y="385"/>
                  </a:cubicBezTo>
                  <a:cubicBezTo>
                    <a:pt x="0" y="517"/>
                    <a:pt x="42" y="649"/>
                    <a:pt x="146" y="775"/>
                  </a:cubicBezTo>
                  <a:cubicBezTo>
                    <a:pt x="146" y="788"/>
                    <a:pt x="153" y="788"/>
                    <a:pt x="167" y="788"/>
                  </a:cubicBezTo>
                  <a:cubicBezTo>
                    <a:pt x="167" y="788"/>
                    <a:pt x="174" y="788"/>
                    <a:pt x="202" y="775"/>
                  </a:cubicBezTo>
                  <a:cubicBezTo>
                    <a:pt x="209" y="768"/>
                    <a:pt x="209" y="754"/>
                    <a:pt x="202" y="740"/>
                  </a:cubicBezTo>
                  <a:cubicBezTo>
                    <a:pt x="105" y="622"/>
                    <a:pt x="63" y="510"/>
                    <a:pt x="84" y="392"/>
                  </a:cubicBezTo>
                  <a:cubicBezTo>
                    <a:pt x="125" y="191"/>
                    <a:pt x="376" y="45"/>
                    <a:pt x="376" y="45"/>
                  </a:cubicBezTo>
                  <a:cubicBezTo>
                    <a:pt x="383" y="38"/>
                    <a:pt x="390" y="24"/>
                    <a:pt x="383" y="17"/>
                  </a:cubicBezTo>
                  <a:cubicBezTo>
                    <a:pt x="378" y="7"/>
                    <a:pt x="365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9;p63">
              <a:extLst>
                <a:ext uri="{FF2B5EF4-FFF2-40B4-BE49-F238E27FC236}">
                  <a16:creationId xmlns:a16="http://schemas.microsoft.com/office/drawing/2014/main" id="{AFB40F98-065C-2A9C-ED98-718CE7B8B19A}"/>
                </a:ext>
              </a:extLst>
            </p:cNvPr>
            <p:cNvSpPr/>
            <p:nvPr/>
          </p:nvSpPr>
          <p:spPr>
            <a:xfrm>
              <a:off x="2436995" y="3151040"/>
              <a:ext cx="599519" cy="800352"/>
            </a:xfrm>
            <a:custGeom>
              <a:avLst/>
              <a:gdLst/>
              <a:ahLst/>
              <a:cxnLst/>
              <a:rect l="l" t="t" r="r" b="b"/>
              <a:pathLst>
                <a:path w="6439" h="8596" extrusionOk="0">
                  <a:moveTo>
                    <a:pt x="3150" y="0"/>
                  </a:moveTo>
                  <a:cubicBezTo>
                    <a:pt x="35" y="0"/>
                    <a:pt x="35" y="3164"/>
                    <a:pt x="35" y="3164"/>
                  </a:cubicBezTo>
                  <a:cubicBezTo>
                    <a:pt x="35" y="3164"/>
                    <a:pt x="0" y="5527"/>
                    <a:pt x="661" y="6869"/>
                  </a:cubicBezTo>
                  <a:cubicBezTo>
                    <a:pt x="1297" y="8154"/>
                    <a:pt x="2087" y="8595"/>
                    <a:pt x="3126" y="8595"/>
                  </a:cubicBezTo>
                  <a:cubicBezTo>
                    <a:pt x="3166" y="8595"/>
                    <a:pt x="3206" y="8595"/>
                    <a:pt x="3247" y="8593"/>
                  </a:cubicBezTo>
                  <a:cubicBezTo>
                    <a:pt x="4353" y="8558"/>
                    <a:pt x="5194" y="8009"/>
                    <a:pt x="5708" y="6980"/>
                  </a:cubicBezTo>
                  <a:cubicBezTo>
                    <a:pt x="6257" y="5882"/>
                    <a:pt x="6341" y="4033"/>
                    <a:pt x="6341" y="3150"/>
                  </a:cubicBezTo>
                  <a:cubicBezTo>
                    <a:pt x="6341" y="3150"/>
                    <a:pt x="6438" y="7"/>
                    <a:pt x="3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40;p63">
              <a:extLst>
                <a:ext uri="{FF2B5EF4-FFF2-40B4-BE49-F238E27FC236}">
                  <a16:creationId xmlns:a16="http://schemas.microsoft.com/office/drawing/2014/main" id="{6A003A8D-A1DF-574F-5EAD-313EF264B621}"/>
                </a:ext>
              </a:extLst>
            </p:cNvPr>
            <p:cNvSpPr/>
            <p:nvPr/>
          </p:nvSpPr>
          <p:spPr>
            <a:xfrm>
              <a:off x="2433084" y="3147129"/>
              <a:ext cx="600823" cy="809849"/>
            </a:xfrm>
            <a:custGeom>
              <a:avLst/>
              <a:gdLst/>
              <a:ahLst/>
              <a:cxnLst/>
              <a:rect l="l" t="t" r="r" b="b"/>
              <a:pathLst>
                <a:path w="6453" h="8698" extrusionOk="0">
                  <a:moveTo>
                    <a:pt x="3199" y="98"/>
                  </a:moveTo>
                  <a:cubicBezTo>
                    <a:pt x="4179" y="98"/>
                    <a:pt x="4944" y="383"/>
                    <a:pt x="5493" y="946"/>
                  </a:cubicBezTo>
                  <a:cubicBezTo>
                    <a:pt x="6362" y="1850"/>
                    <a:pt x="6334" y="3178"/>
                    <a:pt x="6334" y="3199"/>
                  </a:cubicBezTo>
                  <a:cubicBezTo>
                    <a:pt x="6334" y="3790"/>
                    <a:pt x="6293" y="5834"/>
                    <a:pt x="5709" y="7001"/>
                  </a:cubicBezTo>
                  <a:cubicBezTo>
                    <a:pt x="5215" y="8010"/>
                    <a:pt x="4381" y="8559"/>
                    <a:pt x="3289" y="8594"/>
                  </a:cubicBezTo>
                  <a:cubicBezTo>
                    <a:pt x="3252" y="8595"/>
                    <a:pt x="3216" y="8595"/>
                    <a:pt x="3180" y="8595"/>
                  </a:cubicBezTo>
                  <a:cubicBezTo>
                    <a:pt x="2073" y="8595"/>
                    <a:pt x="1337" y="8075"/>
                    <a:pt x="745" y="6890"/>
                  </a:cubicBezTo>
                  <a:cubicBezTo>
                    <a:pt x="91" y="5576"/>
                    <a:pt x="119" y="3233"/>
                    <a:pt x="119" y="3206"/>
                  </a:cubicBezTo>
                  <a:cubicBezTo>
                    <a:pt x="119" y="3171"/>
                    <a:pt x="154" y="98"/>
                    <a:pt x="3199" y="98"/>
                  </a:cubicBezTo>
                  <a:close/>
                  <a:moveTo>
                    <a:pt x="3199" y="1"/>
                  </a:moveTo>
                  <a:cubicBezTo>
                    <a:pt x="56" y="1"/>
                    <a:pt x="22" y="3171"/>
                    <a:pt x="22" y="3206"/>
                  </a:cubicBezTo>
                  <a:cubicBezTo>
                    <a:pt x="22" y="3233"/>
                    <a:pt x="1" y="5604"/>
                    <a:pt x="661" y="6932"/>
                  </a:cubicBezTo>
                  <a:cubicBezTo>
                    <a:pt x="1266" y="8169"/>
                    <a:pt x="2024" y="8698"/>
                    <a:pt x="3178" y="8698"/>
                  </a:cubicBezTo>
                  <a:cubicBezTo>
                    <a:pt x="3213" y="8698"/>
                    <a:pt x="3254" y="8698"/>
                    <a:pt x="3303" y="8677"/>
                  </a:cubicBezTo>
                  <a:cubicBezTo>
                    <a:pt x="4422" y="8656"/>
                    <a:pt x="5291" y="8079"/>
                    <a:pt x="5806" y="7036"/>
                  </a:cubicBezTo>
                  <a:cubicBezTo>
                    <a:pt x="6397" y="5847"/>
                    <a:pt x="6439" y="3790"/>
                    <a:pt x="6439" y="3185"/>
                  </a:cubicBezTo>
                  <a:cubicBezTo>
                    <a:pt x="6439" y="3143"/>
                    <a:pt x="6452" y="1787"/>
                    <a:pt x="5563" y="870"/>
                  </a:cubicBezTo>
                  <a:cubicBezTo>
                    <a:pt x="5006" y="293"/>
                    <a:pt x="4207" y="1"/>
                    <a:pt x="3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41;p63">
              <a:extLst>
                <a:ext uri="{FF2B5EF4-FFF2-40B4-BE49-F238E27FC236}">
                  <a16:creationId xmlns:a16="http://schemas.microsoft.com/office/drawing/2014/main" id="{A5BDF8CE-7C63-67F8-5AE2-DCE75D4ECFFD}"/>
                </a:ext>
              </a:extLst>
            </p:cNvPr>
            <p:cNvSpPr/>
            <p:nvPr/>
          </p:nvSpPr>
          <p:spPr>
            <a:xfrm>
              <a:off x="2712774" y="3476632"/>
              <a:ext cx="50557" cy="207630"/>
            </a:xfrm>
            <a:custGeom>
              <a:avLst/>
              <a:gdLst/>
              <a:ahLst/>
              <a:cxnLst/>
              <a:rect l="l" t="t" r="r" b="b"/>
              <a:pathLst>
                <a:path w="543" h="2230" extrusionOk="0">
                  <a:moveTo>
                    <a:pt x="0" y="0"/>
                  </a:moveTo>
                  <a:lnTo>
                    <a:pt x="0" y="2003"/>
                  </a:lnTo>
                  <a:cubicBezTo>
                    <a:pt x="0" y="2037"/>
                    <a:pt x="7" y="2065"/>
                    <a:pt x="21" y="2093"/>
                  </a:cubicBezTo>
                  <a:cubicBezTo>
                    <a:pt x="56" y="2181"/>
                    <a:pt x="147" y="2230"/>
                    <a:pt x="245" y="2230"/>
                  </a:cubicBezTo>
                  <a:cubicBezTo>
                    <a:pt x="263" y="2230"/>
                    <a:pt x="281" y="2228"/>
                    <a:pt x="299" y="2225"/>
                  </a:cubicBezTo>
                  <a:lnTo>
                    <a:pt x="542" y="2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2;p63">
              <a:extLst>
                <a:ext uri="{FF2B5EF4-FFF2-40B4-BE49-F238E27FC236}">
                  <a16:creationId xmlns:a16="http://schemas.microsoft.com/office/drawing/2014/main" id="{21936B21-00A0-3066-7BE1-8C31FA420797}"/>
                </a:ext>
              </a:extLst>
            </p:cNvPr>
            <p:cNvSpPr/>
            <p:nvPr/>
          </p:nvSpPr>
          <p:spPr>
            <a:xfrm>
              <a:off x="2709516" y="3473373"/>
              <a:ext cx="57727" cy="214985"/>
            </a:xfrm>
            <a:custGeom>
              <a:avLst/>
              <a:gdLst/>
              <a:ahLst/>
              <a:cxnLst/>
              <a:rect l="l" t="t" r="r" b="b"/>
              <a:pathLst>
                <a:path w="620" h="2309" extrusionOk="0">
                  <a:moveTo>
                    <a:pt x="35" y="1"/>
                  </a:moveTo>
                  <a:cubicBezTo>
                    <a:pt x="21" y="1"/>
                    <a:pt x="0" y="14"/>
                    <a:pt x="0" y="35"/>
                  </a:cubicBezTo>
                  <a:lnTo>
                    <a:pt x="0" y="2038"/>
                  </a:lnTo>
                  <a:cubicBezTo>
                    <a:pt x="0" y="2072"/>
                    <a:pt x="7" y="2107"/>
                    <a:pt x="21" y="2142"/>
                  </a:cubicBezTo>
                  <a:cubicBezTo>
                    <a:pt x="63" y="2246"/>
                    <a:pt x="160" y="2309"/>
                    <a:pt x="271" y="2309"/>
                  </a:cubicBezTo>
                  <a:cubicBezTo>
                    <a:pt x="299" y="2309"/>
                    <a:pt x="320" y="2302"/>
                    <a:pt x="341" y="2302"/>
                  </a:cubicBezTo>
                  <a:lnTo>
                    <a:pt x="584" y="2239"/>
                  </a:lnTo>
                  <a:cubicBezTo>
                    <a:pt x="598" y="2232"/>
                    <a:pt x="619" y="2211"/>
                    <a:pt x="612" y="2197"/>
                  </a:cubicBezTo>
                  <a:cubicBezTo>
                    <a:pt x="601" y="2180"/>
                    <a:pt x="589" y="2168"/>
                    <a:pt x="574" y="2168"/>
                  </a:cubicBezTo>
                  <a:cubicBezTo>
                    <a:pt x="571" y="2168"/>
                    <a:pt x="567" y="2168"/>
                    <a:pt x="563" y="2170"/>
                  </a:cubicBezTo>
                  <a:lnTo>
                    <a:pt x="320" y="2232"/>
                  </a:lnTo>
                  <a:cubicBezTo>
                    <a:pt x="304" y="2237"/>
                    <a:pt x="287" y="2239"/>
                    <a:pt x="271" y="2239"/>
                  </a:cubicBezTo>
                  <a:cubicBezTo>
                    <a:pt x="193" y="2239"/>
                    <a:pt x="114" y="2190"/>
                    <a:pt x="91" y="2121"/>
                  </a:cubicBezTo>
                  <a:cubicBezTo>
                    <a:pt x="77" y="2093"/>
                    <a:pt x="70" y="2065"/>
                    <a:pt x="70" y="2038"/>
                  </a:cubicBezTo>
                  <a:lnTo>
                    <a:pt x="70" y="35"/>
                  </a:lnTo>
                  <a:cubicBezTo>
                    <a:pt x="70" y="14"/>
                    <a:pt x="56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3;p63">
              <a:extLst>
                <a:ext uri="{FF2B5EF4-FFF2-40B4-BE49-F238E27FC236}">
                  <a16:creationId xmlns:a16="http://schemas.microsoft.com/office/drawing/2014/main" id="{AD5F01D1-65DB-F172-8723-8D11187CF461}"/>
                </a:ext>
              </a:extLst>
            </p:cNvPr>
            <p:cNvSpPr/>
            <p:nvPr/>
          </p:nvSpPr>
          <p:spPr>
            <a:xfrm>
              <a:off x="2573581" y="3529702"/>
              <a:ext cx="45436" cy="45436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0"/>
                  </a:moveTo>
                  <a:cubicBezTo>
                    <a:pt x="112" y="0"/>
                    <a:pt x="0" y="112"/>
                    <a:pt x="0" y="244"/>
                  </a:cubicBezTo>
                  <a:cubicBezTo>
                    <a:pt x="0" y="376"/>
                    <a:pt x="112" y="487"/>
                    <a:pt x="244" y="487"/>
                  </a:cubicBezTo>
                  <a:cubicBezTo>
                    <a:pt x="376" y="487"/>
                    <a:pt x="487" y="376"/>
                    <a:pt x="487" y="244"/>
                  </a:cubicBezTo>
                  <a:cubicBezTo>
                    <a:pt x="487" y="112"/>
                    <a:pt x="376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4;p63">
              <a:extLst>
                <a:ext uri="{FF2B5EF4-FFF2-40B4-BE49-F238E27FC236}">
                  <a16:creationId xmlns:a16="http://schemas.microsoft.com/office/drawing/2014/main" id="{8426531E-FBE9-58CD-3756-7341615B416D}"/>
                </a:ext>
              </a:extLst>
            </p:cNvPr>
            <p:cNvSpPr/>
            <p:nvPr/>
          </p:nvSpPr>
          <p:spPr>
            <a:xfrm>
              <a:off x="2831857" y="3529702"/>
              <a:ext cx="45343" cy="45436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44" y="0"/>
                  </a:moveTo>
                  <a:cubicBezTo>
                    <a:pt x="105" y="0"/>
                    <a:pt x="0" y="112"/>
                    <a:pt x="0" y="244"/>
                  </a:cubicBezTo>
                  <a:cubicBezTo>
                    <a:pt x="0" y="383"/>
                    <a:pt x="112" y="487"/>
                    <a:pt x="244" y="487"/>
                  </a:cubicBezTo>
                  <a:cubicBezTo>
                    <a:pt x="383" y="487"/>
                    <a:pt x="487" y="376"/>
                    <a:pt x="487" y="244"/>
                  </a:cubicBezTo>
                  <a:cubicBezTo>
                    <a:pt x="487" y="112"/>
                    <a:pt x="383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5;p63">
              <a:extLst>
                <a:ext uri="{FF2B5EF4-FFF2-40B4-BE49-F238E27FC236}">
                  <a16:creationId xmlns:a16="http://schemas.microsoft.com/office/drawing/2014/main" id="{E1096546-8E8A-D873-522E-A56E6BE3CA2B}"/>
                </a:ext>
              </a:extLst>
            </p:cNvPr>
            <p:cNvSpPr/>
            <p:nvPr/>
          </p:nvSpPr>
          <p:spPr>
            <a:xfrm>
              <a:off x="2579354" y="3574766"/>
              <a:ext cx="60985" cy="41154"/>
            </a:xfrm>
            <a:custGeom>
              <a:avLst/>
              <a:gdLst/>
              <a:ahLst/>
              <a:cxnLst/>
              <a:rect l="l" t="t" r="r" b="b"/>
              <a:pathLst>
                <a:path w="655" h="442" extrusionOk="0">
                  <a:moveTo>
                    <a:pt x="627" y="0"/>
                  </a:moveTo>
                  <a:cubicBezTo>
                    <a:pt x="624" y="0"/>
                    <a:pt x="622" y="1"/>
                    <a:pt x="620" y="3"/>
                  </a:cubicBezTo>
                  <a:lnTo>
                    <a:pt x="15" y="406"/>
                  </a:lnTo>
                  <a:cubicBezTo>
                    <a:pt x="8" y="406"/>
                    <a:pt x="1" y="420"/>
                    <a:pt x="8" y="427"/>
                  </a:cubicBezTo>
                  <a:cubicBezTo>
                    <a:pt x="8" y="441"/>
                    <a:pt x="15" y="441"/>
                    <a:pt x="22" y="441"/>
                  </a:cubicBezTo>
                  <a:lnTo>
                    <a:pt x="36" y="441"/>
                  </a:lnTo>
                  <a:lnTo>
                    <a:pt x="634" y="38"/>
                  </a:lnTo>
                  <a:cubicBezTo>
                    <a:pt x="641" y="38"/>
                    <a:pt x="654" y="24"/>
                    <a:pt x="641" y="10"/>
                  </a:cubicBezTo>
                  <a:cubicBezTo>
                    <a:pt x="641" y="5"/>
                    <a:pt x="634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6;p63">
              <a:extLst>
                <a:ext uri="{FF2B5EF4-FFF2-40B4-BE49-F238E27FC236}">
                  <a16:creationId xmlns:a16="http://schemas.microsoft.com/office/drawing/2014/main" id="{320E1EB1-68C9-27AC-8042-891A013A7C0A}"/>
                </a:ext>
              </a:extLst>
            </p:cNvPr>
            <p:cNvSpPr/>
            <p:nvPr/>
          </p:nvSpPr>
          <p:spPr>
            <a:xfrm>
              <a:off x="2817612" y="3575790"/>
              <a:ext cx="53816" cy="40688"/>
            </a:xfrm>
            <a:custGeom>
              <a:avLst/>
              <a:gdLst/>
              <a:ahLst/>
              <a:cxnLst/>
              <a:rect l="l" t="t" r="r" b="b"/>
              <a:pathLst>
                <a:path w="578" h="437" extrusionOk="0">
                  <a:moveTo>
                    <a:pt x="25" y="1"/>
                  </a:moveTo>
                  <a:cubicBezTo>
                    <a:pt x="21" y="1"/>
                    <a:pt x="18" y="2"/>
                    <a:pt x="14" y="6"/>
                  </a:cubicBezTo>
                  <a:cubicBezTo>
                    <a:pt x="0" y="20"/>
                    <a:pt x="0" y="27"/>
                    <a:pt x="14" y="34"/>
                  </a:cubicBezTo>
                  <a:lnTo>
                    <a:pt x="543" y="437"/>
                  </a:lnTo>
                  <a:lnTo>
                    <a:pt x="550" y="437"/>
                  </a:lnTo>
                  <a:cubicBezTo>
                    <a:pt x="550" y="437"/>
                    <a:pt x="556" y="434"/>
                    <a:pt x="562" y="434"/>
                  </a:cubicBezTo>
                  <a:cubicBezTo>
                    <a:pt x="565" y="434"/>
                    <a:pt x="568" y="435"/>
                    <a:pt x="570" y="437"/>
                  </a:cubicBezTo>
                  <a:cubicBezTo>
                    <a:pt x="577" y="423"/>
                    <a:pt x="577" y="416"/>
                    <a:pt x="570" y="409"/>
                  </a:cubicBezTo>
                  <a:lnTo>
                    <a:pt x="35" y="6"/>
                  </a:lnTo>
                  <a:cubicBezTo>
                    <a:pt x="32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7;p63">
              <a:extLst>
                <a:ext uri="{FF2B5EF4-FFF2-40B4-BE49-F238E27FC236}">
                  <a16:creationId xmlns:a16="http://schemas.microsoft.com/office/drawing/2014/main" id="{728C8F45-3CC8-EC14-2E2D-5AB748E2B4C4}"/>
                </a:ext>
              </a:extLst>
            </p:cNvPr>
            <p:cNvSpPr/>
            <p:nvPr/>
          </p:nvSpPr>
          <p:spPr>
            <a:xfrm>
              <a:off x="2635031" y="3723270"/>
              <a:ext cx="197574" cy="20111"/>
            </a:xfrm>
            <a:custGeom>
              <a:avLst/>
              <a:gdLst/>
              <a:ahLst/>
              <a:cxnLst/>
              <a:rect l="l" t="t" r="r" b="b"/>
              <a:pathLst>
                <a:path w="2122" h="216" extrusionOk="0">
                  <a:moveTo>
                    <a:pt x="1" y="0"/>
                  </a:moveTo>
                  <a:cubicBezTo>
                    <a:pt x="1" y="0"/>
                    <a:pt x="279" y="216"/>
                    <a:pt x="1030" y="216"/>
                  </a:cubicBezTo>
                  <a:cubicBezTo>
                    <a:pt x="1704" y="216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8;p63">
              <a:extLst>
                <a:ext uri="{FF2B5EF4-FFF2-40B4-BE49-F238E27FC236}">
                  <a16:creationId xmlns:a16="http://schemas.microsoft.com/office/drawing/2014/main" id="{C081E535-C0BA-A48E-7F41-C0025E40B74A}"/>
                </a:ext>
              </a:extLst>
            </p:cNvPr>
            <p:cNvSpPr/>
            <p:nvPr/>
          </p:nvSpPr>
          <p:spPr>
            <a:xfrm>
              <a:off x="2631214" y="3719080"/>
              <a:ext cx="204650" cy="27560"/>
            </a:xfrm>
            <a:custGeom>
              <a:avLst/>
              <a:gdLst/>
              <a:ahLst/>
              <a:cxnLst/>
              <a:rect l="l" t="t" r="r" b="b"/>
              <a:pathLst>
                <a:path w="2198" h="296" extrusionOk="0">
                  <a:moveTo>
                    <a:pt x="33" y="1"/>
                  </a:moveTo>
                  <a:cubicBezTo>
                    <a:pt x="21" y="1"/>
                    <a:pt x="11" y="6"/>
                    <a:pt x="7" y="17"/>
                  </a:cubicBezTo>
                  <a:cubicBezTo>
                    <a:pt x="0" y="38"/>
                    <a:pt x="0" y="59"/>
                    <a:pt x="14" y="73"/>
                  </a:cubicBezTo>
                  <a:cubicBezTo>
                    <a:pt x="28" y="80"/>
                    <a:pt x="313" y="295"/>
                    <a:pt x="1057" y="295"/>
                  </a:cubicBezTo>
                  <a:cubicBezTo>
                    <a:pt x="1738" y="295"/>
                    <a:pt x="2155" y="87"/>
                    <a:pt x="2169" y="80"/>
                  </a:cubicBezTo>
                  <a:cubicBezTo>
                    <a:pt x="2190" y="59"/>
                    <a:pt x="2197" y="45"/>
                    <a:pt x="2190" y="24"/>
                  </a:cubicBezTo>
                  <a:cubicBezTo>
                    <a:pt x="2175" y="14"/>
                    <a:pt x="2164" y="5"/>
                    <a:pt x="2151" y="5"/>
                  </a:cubicBezTo>
                  <a:cubicBezTo>
                    <a:pt x="2146" y="5"/>
                    <a:pt x="2141" y="6"/>
                    <a:pt x="2134" y="10"/>
                  </a:cubicBezTo>
                  <a:cubicBezTo>
                    <a:pt x="2134" y="10"/>
                    <a:pt x="1717" y="219"/>
                    <a:pt x="1057" y="219"/>
                  </a:cubicBezTo>
                  <a:cubicBezTo>
                    <a:pt x="348" y="219"/>
                    <a:pt x="63" y="10"/>
                    <a:pt x="63" y="10"/>
                  </a:cubicBezTo>
                  <a:cubicBezTo>
                    <a:pt x="53" y="4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49;p63">
              <a:extLst>
                <a:ext uri="{FF2B5EF4-FFF2-40B4-BE49-F238E27FC236}">
                  <a16:creationId xmlns:a16="http://schemas.microsoft.com/office/drawing/2014/main" id="{C7D8A73F-C98E-1CEB-8A5E-4F7D115A4F00}"/>
                </a:ext>
              </a:extLst>
            </p:cNvPr>
            <p:cNvSpPr/>
            <p:nvPr/>
          </p:nvSpPr>
          <p:spPr>
            <a:xfrm>
              <a:off x="2703650" y="3767030"/>
              <a:ext cx="61637" cy="17784"/>
            </a:xfrm>
            <a:custGeom>
              <a:avLst/>
              <a:gdLst/>
              <a:ahLst/>
              <a:cxnLst/>
              <a:rect l="l" t="t" r="r" b="b"/>
              <a:pathLst>
                <a:path w="662" h="191" extrusionOk="0">
                  <a:moveTo>
                    <a:pt x="637" y="0"/>
                  </a:moveTo>
                  <a:cubicBezTo>
                    <a:pt x="634" y="0"/>
                    <a:pt x="630" y="1"/>
                    <a:pt x="626" y="3"/>
                  </a:cubicBezTo>
                  <a:cubicBezTo>
                    <a:pt x="376" y="121"/>
                    <a:pt x="22" y="149"/>
                    <a:pt x="22" y="149"/>
                  </a:cubicBezTo>
                  <a:cubicBezTo>
                    <a:pt x="15" y="156"/>
                    <a:pt x="1" y="163"/>
                    <a:pt x="1" y="170"/>
                  </a:cubicBezTo>
                  <a:cubicBezTo>
                    <a:pt x="1" y="177"/>
                    <a:pt x="8" y="191"/>
                    <a:pt x="22" y="191"/>
                  </a:cubicBezTo>
                  <a:cubicBezTo>
                    <a:pt x="36" y="191"/>
                    <a:pt x="383" y="170"/>
                    <a:pt x="647" y="45"/>
                  </a:cubicBezTo>
                  <a:cubicBezTo>
                    <a:pt x="654" y="45"/>
                    <a:pt x="661" y="24"/>
                    <a:pt x="654" y="17"/>
                  </a:cubicBezTo>
                  <a:cubicBezTo>
                    <a:pt x="654" y="7"/>
                    <a:pt x="647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50;p63">
              <a:extLst>
                <a:ext uri="{FF2B5EF4-FFF2-40B4-BE49-F238E27FC236}">
                  <a16:creationId xmlns:a16="http://schemas.microsoft.com/office/drawing/2014/main" id="{59ED4E11-735E-28EE-FE12-7D09DDF8060E}"/>
                </a:ext>
              </a:extLst>
            </p:cNvPr>
            <p:cNvSpPr/>
            <p:nvPr/>
          </p:nvSpPr>
          <p:spPr>
            <a:xfrm>
              <a:off x="2780742" y="3429520"/>
              <a:ext cx="178022" cy="73089"/>
            </a:xfrm>
            <a:custGeom>
              <a:avLst/>
              <a:gdLst/>
              <a:ahLst/>
              <a:cxnLst/>
              <a:rect l="l" t="t" r="r" b="b"/>
              <a:pathLst>
                <a:path w="1912" h="785" extrusionOk="0">
                  <a:moveTo>
                    <a:pt x="654" y="1"/>
                  </a:moveTo>
                  <a:cubicBezTo>
                    <a:pt x="174" y="1"/>
                    <a:pt x="0" y="284"/>
                    <a:pt x="0" y="284"/>
                  </a:cubicBezTo>
                  <a:lnTo>
                    <a:pt x="1912" y="784"/>
                  </a:lnTo>
                  <a:cubicBezTo>
                    <a:pt x="1912" y="784"/>
                    <a:pt x="1829" y="242"/>
                    <a:pt x="1043" y="54"/>
                  </a:cubicBezTo>
                  <a:cubicBezTo>
                    <a:pt x="895" y="16"/>
                    <a:pt x="766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51;p63">
              <a:extLst>
                <a:ext uri="{FF2B5EF4-FFF2-40B4-BE49-F238E27FC236}">
                  <a16:creationId xmlns:a16="http://schemas.microsoft.com/office/drawing/2014/main" id="{3587D7FF-8546-698F-DC11-A8FCC6A001AC}"/>
                </a:ext>
              </a:extLst>
            </p:cNvPr>
            <p:cNvSpPr/>
            <p:nvPr/>
          </p:nvSpPr>
          <p:spPr>
            <a:xfrm>
              <a:off x="2492672" y="3429520"/>
              <a:ext cx="178115" cy="73089"/>
            </a:xfrm>
            <a:custGeom>
              <a:avLst/>
              <a:gdLst/>
              <a:ahLst/>
              <a:cxnLst/>
              <a:rect l="l" t="t" r="r" b="b"/>
              <a:pathLst>
                <a:path w="1913" h="785" extrusionOk="0">
                  <a:moveTo>
                    <a:pt x="1258" y="1"/>
                  </a:moveTo>
                  <a:cubicBezTo>
                    <a:pt x="1146" y="1"/>
                    <a:pt x="1017" y="16"/>
                    <a:pt x="869" y="54"/>
                  </a:cubicBezTo>
                  <a:cubicBezTo>
                    <a:pt x="84" y="242"/>
                    <a:pt x="0" y="784"/>
                    <a:pt x="0" y="784"/>
                  </a:cubicBezTo>
                  <a:lnTo>
                    <a:pt x="1912" y="284"/>
                  </a:lnTo>
                  <a:cubicBezTo>
                    <a:pt x="1912" y="284"/>
                    <a:pt x="1739" y="1"/>
                    <a:pt x="1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52;p63">
              <a:extLst>
                <a:ext uri="{FF2B5EF4-FFF2-40B4-BE49-F238E27FC236}">
                  <a16:creationId xmlns:a16="http://schemas.microsoft.com/office/drawing/2014/main" id="{20B75520-5244-2CED-5369-EB4D34FEF512}"/>
                </a:ext>
              </a:extLst>
            </p:cNvPr>
            <p:cNvSpPr/>
            <p:nvPr/>
          </p:nvSpPr>
          <p:spPr>
            <a:xfrm>
              <a:off x="2389697" y="3123201"/>
              <a:ext cx="206606" cy="442819"/>
            </a:xfrm>
            <a:custGeom>
              <a:avLst/>
              <a:gdLst/>
              <a:ahLst/>
              <a:cxnLst/>
              <a:rect l="l" t="t" r="r" b="b"/>
              <a:pathLst>
                <a:path w="2219" h="4756" extrusionOk="0">
                  <a:moveTo>
                    <a:pt x="1659" y="1"/>
                  </a:moveTo>
                  <a:cubicBezTo>
                    <a:pt x="906" y="1"/>
                    <a:pt x="341" y="945"/>
                    <a:pt x="133" y="1405"/>
                  </a:cubicBezTo>
                  <a:cubicBezTo>
                    <a:pt x="36" y="1606"/>
                    <a:pt x="1" y="1836"/>
                    <a:pt x="36" y="2065"/>
                  </a:cubicBezTo>
                  <a:lnTo>
                    <a:pt x="536" y="4756"/>
                  </a:lnTo>
                  <a:lnTo>
                    <a:pt x="592" y="2899"/>
                  </a:lnTo>
                  <a:cubicBezTo>
                    <a:pt x="1065" y="1384"/>
                    <a:pt x="2219" y="1154"/>
                    <a:pt x="2219" y="1154"/>
                  </a:cubicBezTo>
                  <a:lnTo>
                    <a:pt x="1975" y="56"/>
                  </a:lnTo>
                  <a:cubicBezTo>
                    <a:pt x="1867" y="18"/>
                    <a:pt x="1761" y="1"/>
                    <a:pt x="1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53;p63">
              <a:extLst>
                <a:ext uri="{FF2B5EF4-FFF2-40B4-BE49-F238E27FC236}">
                  <a16:creationId xmlns:a16="http://schemas.microsoft.com/office/drawing/2014/main" id="{8EEDD1C9-51CF-A3E2-1D88-A37B0F2212CE}"/>
                </a:ext>
              </a:extLst>
            </p:cNvPr>
            <p:cNvSpPr/>
            <p:nvPr/>
          </p:nvSpPr>
          <p:spPr>
            <a:xfrm>
              <a:off x="2421446" y="3129439"/>
              <a:ext cx="629965" cy="299341"/>
            </a:xfrm>
            <a:custGeom>
              <a:avLst/>
              <a:gdLst/>
              <a:ahLst/>
              <a:cxnLst/>
              <a:rect l="l" t="t" r="r" b="b"/>
              <a:pathLst>
                <a:path w="6766" h="3215" extrusionOk="0">
                  <a:moveTo>
                    <a:pt x="4139" y="1"/>
                  </a:moveTo>
                  <a:cubicBezTo>
                    <a:pt x="2683" y="1"/>
                    <a:pt x="1544" y="601"/>
                    <a:pt x="1544" y="601"/>
                  </a:cubicBezTo>
                  <a:lnTo>
                    <a:pt x="1189" y="865"/>
                  </a:lnTo>
                  <a:cubicBezTo>
                    <a:pt x="1189" y="865"/>
                    <a:pt x="1252" y="935"/>
                    <a:pt x="1363" y="1053"/>
                  </a:cubicBezTo>
                  <a:cubicBezTo>
                    <a:pt x="1" y="1178"/>
                    <a:pt x="202" y="3215"/>
                    <a:pt x="202" y="3215"/>
                  </a:cubicBezTo>
                  <a:cubicBezTo>
                    <a:pt x="1023" y="2582"/>
                    <a:pt x="1523" y="1804"/>
                    <a:pt x="1739" y="1379"/>
                  </a:cubicBezTo>
                  <a:cubicBezTo>
                    <a:pt x="2483" y="1995"/>
                    <a:pt x="3988" y="2917"/>
                    <a:pt x="6253" y="2917"/>
                  </a:cubicBezTo>
                  <a:cubicBezTo>
                    <a:pt x="6419" y="2917"/>
                    <a:pt x="6590" y="2912"/>
                    <a:pt x="6765" y="2902"/>
                  </a:cubicBezTo>
                  <a:cubicBezTo>
                    <a:pt x="6765" y="2902"/>
                    <a:pt x="6404" y="225"/>
                    <a:pt x="4693" y="31"/>
                  </a:cubicBezTo>
                  <a:cubicBezTo>
                    <a:pt x="4505" y="10"/>
                    <a:pt x="4320" y="1"/>
                    <a:pt x="4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3C9B56-FEB8-BCE0-0EBF-11B83AE81FE0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9189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9227" y="2503410"/>
            <a:ext cx="5551751" cy="1192290"/>
            <a:chOff x="0" y="0"/>
            <a:chExt cx="6640085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58599" y="379802"/>
              <a:ext cx="5581486" cy="339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id-ID" sz="3200" spc="50" dirty="0">
                  <a:solidFill>
                    <a:srgbClr val="FFFFFF"/>
                  </a:solidFill>
                  <a:latin typeface="Poppins Medium Bold"/>
                </a:rPr>
                <a:t>Apa itu Pertusis?</a:t>
              </a:r>
              <a:endParaRPr lang="en-US" sz="32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74409" y="3982402"/>
            <a:ext cx="511518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Pertusis adalah penyakit yang sangat menular menginfeksi kekebalan pada manusia dan disebabkan </a:t>
            </a:r>
            <a:r>
              <a:rPr lang="id-ID" sz="28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oleh bakteri </a:t>
            </a:r>
            <a:r>
              <a:rPr lang="id-ID" sz="2800" b="1" i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Bordetella</a:t>
            </a:r>
            <a:r>
              <a:rPr lang="id-ID" sz="2800" b="1" i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d-ID" sz="2800" b="1" i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pertussis</a:t>
            </a: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d-ID" sz="2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d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Makinen</a:t>
            </a: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d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et</a:t>
            </a: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d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al.</a:t>
            </a: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, 2005)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72465" y="2660804"/>
            <a:ext cx="5772181" cy="12957957"/>
          </a:xfrm>
          <a:custGeom>
            <a:avLst/>
            <a:gdLst/>
            <a:ahLst/>
            <a:cxnLst/>
            <a:rect l="l" t="t" r="r" b="b"/>
            <a:pathLst>
              <a:path w="5772181" h="12957957">
                <a:moveTo>
                  <a:pt x="0" y="0"/>
                </a:moveTo>
                <a:lnTo>
                  <a:pt x="5772181" y="0"/>
                </a:lnTo>
                <a:lnTo>
                  <a:pt x="5772181" y="12957957"/>
                </a:lnTo>
                <a:lnTo>
                  <a:pt x="0" y="129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Freeform 12"/>
          <p:cNvSpPr/>
          <p:nvPr/>
        </p:nvSpPr>
        <p:spPr>
          <a:xfrm rot="-10800000">
            <a:off x="-3574615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Freeform 13"/>
          <p:cNvSpPr/>
          <p:nvPr/>
        </p:nvSpPr>
        <p:spPr>
          <a:xfrm rot="6102471">
            <a:off x="14486236" y="8684723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A18E6-B7F3-F5C7-C692-785FF6FBD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2548" y="3197521"/>
            <a:ext cx="5772180" cy="385097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DBB7329A-A7C6-2252-F8C7-7FF572B99DE0}"/>
              </a:ext>
            </a:extLst>
          </p:cNvPr>
          <p:cNvSpPr/>
          <p:nvPr/>
        </p:nvSpPr>
        <p:spPr>
          <a:xfrm rot="3449527">
            <a:off x="11662722" y="8341585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7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F79CB7-AE4A-DB2F-A703-1645D85CEBE5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5517D2-002D-64EE-1830-4B3AE9DF6BE4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73388-BF82-C8C4-C15F-B061A4BA965F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4" name="Google Shape;1600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D56769F-4183-E83B-A4DC-A8EEAE1BFB0B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8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9E7EF3EF-0608-329E-F9D7-F14D28EE2EA4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9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24089366-D4FD-F275-6154-DED844F872D5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20" name="Google Shape;1609;p4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AA18332-DFCB-8333-4027-44333EE3D7C1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1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81F7A851-0EB1-DC9D-ED83-A7F589060AA7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2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2600" y="1169073"/>
            <a:ext cx="5991000" cy="774027"/>
            <a:chOff x="0" y="0"/>
            <a:chExt cx="7988001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988001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573" y="285303"/>
              <a:ext cx="717285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2500" spc="50" dirty="0">
                  <a:solidFill>
                    <a:srgbClr val="FFFFFF"/>
                  </a:solidFill>
                  <a:latin typeface="Poppins Medium Bold"/>
                </a:rPr>
                <a:t>KESIMPULAN</a:t>
              </a:r>
              <a:endParaRPr lang="en-US" sz="25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2" name="Freeform 22"/>
          <p:cNvSpPr/>
          <p:nvPr/>
        </p:nvSpPr>
        <p:spPr>
          <a:xfrm rot="-429642">
            <a:off x="14001332" y="8051760"/>
            <a:ext cx="6256396" cy="4470480"/>
          </a:xfrm>
          <a:custGeom>
            <a:avLst/>
            <a:gdLst/>
            <a:ahLst/>
            <a:cxnLst/>
            <a:rect l="l" t="t" r="r" b="b"/>
            <a:pathLst>
              <a:path w="6256396" h="4470480">
                <a:moveTo>
                  <a:pt x="0" y="0"/>
                </a:moveTo>
                <a:lnTo>
                  <a:pt x="6256396" y="0"/>
                </a:lnTo>
                <a:lnTo>
                  <a:pt x="6256396" y="4470480"/>
                </a:lnTo>
                <a:lnTo>
                  <a:pt x="0" y="447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9" name="Google Shape;9408;p101">
            <a:extLst>
              <a:ext uri="{FF2B5EF4-FFF2-40B4-BE49-F238E27FC236}">
                <a16:creationId xmlns:a16="http://schemas.microsoft.com/office/drawing/2014/main" id="{A6B9F5C5-C316-E66F-6068-F3C045F7E390}"/>
              </a:ext>
            </a:extLst>
          </p:cNvPr>
          <p:cNvGrpSpPr/>
          <p:nvPr/>
        </p:nvGrpSpPr>
        <p:grpSpPr>
          <a:xfrm>
            <a:off x="1062698" y="7042864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40" name="Google Shape;9409;p101">
              <a:extLst>
                <a:ext uri="{FF2B5EF4-FFF2-40B4-BE49-F238E27FC236}">
                  <a16:creationId xmlns:a16="http://schemas.microsoft.com/office/drawing/2014/main" id="{12B53652-7F1D-7564-CD9C-DD656039D29E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0;p101">
              <a:extLst>
                <a:ext uri="{FF2B5EF4-FFF2-40B4-BE49-F238E27FC236}">
                  <a16:creationId xmlns:a16="http://schemas.microsoft.com/office/drawing/2014/main" id="{3CAF5523-349B-8D59-594F-3AF3F1A8B8E4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1;p101">
              <a:extLst>
                <a:ext uri="{FF2B5EF4-FFF2-40B4-BE49-F238E27FC236}">
                  <a16:creationId xmlns:a16="http://schemas.microsoft.com/office/drawing/2014/main" id="{3AA6596D-DA4A-B2E1-45FB-DF664FE8A43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2;p101">
              <a:extLst>
                <a:ext uri="{FF2B5EF4-FFF2-40B4-BE49-F238E27FC236}">
                  <a16:creationId xmlns:a16="http://schemas.microsoft.com/office/drawing/2014/main" id="{2848A74A-629F-E037-21AC-1909962DDB09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3;p101">
              <a:extLst>
                <a:ext uri="{FF2B5EF4-FFF2-40B4-BE49-F238E27FC236}">
                  <a16:creationId xmlns:a16="http://schemas.microsoft.com/office/drawing/2014/main" id="{DEBE40CD-F331-1AF5-08AE-476CA0E1EEAE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4;p101">
              <a:extLst>
                <a:ext uri="{FF2B5EF4-FFF2-40B4-BE49-F238E27FC236}">
                  <a16:creationId xmlns:a16="http://schemas.microsoft.com/office/drawing/2014/main" id="{FF6E42B3-FD95-5922-9203-E5CB2275A789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5;p101">
              <a:extLst>
                <a:ext uri="{FF2B5EF4-FFF2-40B4-BE49-F238E27FC236}">
                  <a16:creationId xmlns:a16="http://schemas.microsoft.com/office/drawing/2014/main" id="{D2E801CA-7E5D-DC9D-16C6-FA0924BDE80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6;p101">
              <a:extLst>
                <a:ext uri="{FF2B5EF4-FFF2-40B4-BE49-F238E27FC236}">
                  <a16:creationId xmlns:a16="http://schemas.microsoft.com/office/drawing/2014/main" id="{764D931E-7B0A-009D-55D6-A41B59D9746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17;p101">
              <a:extLst>
                <a:ext uri="{FF2B5EF4-FFF2-40B4-BE49-F238E27FC236}">
                  <a16:creationId xmlns:a16="http://schemas.microsoft.com/office/drawing/2014/main" id="{9ECDFA53-055C-E726-1F80-F4F9F746EE7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418;p101">
              <a:extLst>
                <a:ext uri="{FF2B5EF4-FFF2-40B4-BE49-F238E27FC236}">
                  <a16:creationId xmlns:a16="http://schemas.microsoft.com/office/drawing/2014/main" id="{2C2A84DF-DF7A-4508-E723-E55DE997B1E9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19;p101">
              <a:extLst>
                <a:ext uri="{FF2B5EF4-FFF2-40B4-BE49-F238E27FC236}">
                  <a16:creationId xmlns:a16="http://schemas.microsoft.com/office/drawing/2014/main" id="{E1F59A74-99CE-13F7-138A-34375A0D73A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20;p101">
              <a:extLst>
                <a:ext uri="{FF2B5EF4-FFF2-40B4-BE49-F238E27FC236}">
                  <a16:creationId xmlns:a16="http://schemas.microsoft.com/office/drawing/2014/main" id="{2275A8C6-A084-32E1-409B-97E836B9F6F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21;p101">
              <a:extLst>
                <a:ext uri="{FF2B5EF4-FFF2-40B4-BE49-F238E27FC236}">
                  <a16:creationId xmlns:a16="http://schemas.microsoft.com/office/drawing/2014/main" id="{CE6D12B1-9673-F253-7782-81A86A656C47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2;p101">
              <a:extLst>
                <a:ext uri="{FF2B5EF4-FFF2-40B4-BE49-F238E27FC236}">
                  <a16:creationId xmlns:a16="http://schemas.microsoft.com/office/drawing/2014/main" id="{0BD6079D-5C8F-7BA4-1093-C8EC34B3E7F0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08;p101">
            <a:extLst>
              <a:ext uri="{FF2B5EF4-FFF2-40B4-BE49-F238E27FC236}">
                <a16:creationId xmlns:a16="http://schemas.microsoft.com/office/drawing/2014/main" id="{7E130B2D-B50D-0F37-7316-B07BBCC65F95}"/>
              </a:ext>
            </a:extLst>
          </p:cNvPr>
          <p:cNvGrpSpPr/>
          <p:nvPr/>
        </p:nvGrpSpPr>
        <p:grpSpPr>
          <a:xfrm>
            <a:off x="14645594" y="7298813"/>
            <a:ext cx="1971009" cy="1934185"/>
            <a:chOff x="5273444" y="2891285"/>
            <a:chExt cx="371123" cy="362267"/>
          </a:xfrm>
          <a:solidFill>
            <a:schemeClr val="tx2"/>
          </a:solidFill>
        </p:grpSpPr>
        <p:sp>
          <p:nvSpPr>
            <p:cNvPr id="25" name="Google Shape;9409;p101">
              <a:extLst>
                <a:ext uri="{FF2B5EF4-FFF2-40B4-BE49-F238E27FC236}">
                  <a16:creationId xmlns:a16="http://schemas.microsoft.com/office/drawing/2014/main" id="{F8DADD5F-B1CC-B30E-DBB3-C05928488FB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" name="Google Shape;9410;p101">
              <a:extLst>
                <a:ext uri="{FF2B5EF4-FFF2-40B4-BE49-F238E27FC236}">
                  <a16:creationId xmlns:a16="http://schemas.microsoft.com/office/drawing/2014/main" id="{5E4B5505-6F09-9074-AA3E-73DE58411A6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7" name="Google Shape;9411;p101">
              <a:extLst>
                <a:ext uri="{FF2B5EF4-FFF2-40B4-BE49-F238E27FC236}">
                  <a16:creationId xmlns:a16="http://schemas.microsoft.com/office/drawing/2014/main" id="{4966B5B4-70D1-2698-D637-66BC0B05D4DE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8" name="Google Shape;9412;p101">
              <a:extLst>
                <a:ext uri="{FF2B5EF4-FFF2-40B4-BE49-F238E27FC236}">
                  <a16:creationId xmlns:a16="http://schemas.microsoft.com/office/drawing/2014/main" id="{3CAC78A6-17E4-BA63-2FB2-8DB62981FF1E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9" name="Google Shape;9413;p101">
              <a:extLst>
                <a:ext uri="{FF2B5EF4-FFF2-40B4-BE49-F238E27FC236}">
                  <a16:creationId xmlns:a16="http://schemas.microsoft.com/office/drawing/2014/main" id="{72D73B84-33DD-BABB-A388-E675D3109680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0" name="Google Shape;9414;p101">
              <a:extLst>
                <a:ext uri="{FF2B5EF4-FFF2-40B4-BE49-F238E27FC236}">
                  <a16:creationId xmlns:a16="http://schemas.microsoft.com/office/drawing/2014/main" id="{6F39E2F9-EC55-FADF-4BC7-40E3200FCFFB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1" name="Google Shape;9415;p101">
              <a:extLst>
                <a:ext uri="{FF2B5EF4-FFF2-40B4-BE49-F238E27FC236}">
                  <a16:creationId xmlns:a16="http://schemas.microsoft.com/office/drawing/2014/main" id="{4A8DBACF-4366-1E65-BEEE-0A9F71271C99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2" name="Google Shape;9416;p101">
              <a:extLst>
                <a:ext uri="{FF2B5EF4-FFF2-40B4-BE49-F238E27FC236}">
                  <a16:creationId xmlns:a16="http://schemas.microsoft.com/office/drawing/2014/main" id="{7077A55A-A27E-48B8-D161-4F28447D608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3" name="Google Shape;9417;p101">
              <a:extLst>
                <a:ext uri="{FF2B5EF4-FFF2-40B4-BE49-F238E27FC236}">
                  <a16:creationId xmlns:a16="http://schemas.microsoft.com/office/drawing/2014/main" id="{B1BC67C1-F146-FF4E-D288-BF91765CE912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4" name="Google Shape;9418;p101">
              <a:extLst>
                <a:ext uri="{FF2B5EF4-FFF2-40B4-BE49-F238E27FC236}">
                  <a16:creationId xmlns:a16="http://schemas.microsoft.com/office/drawing/2014/main" id="{74887595-E2AF-8D33-BC6F-BE7B60DC2427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5" name="Google Shape;9419;p101">
              <a:extLst>
                <a:ext uri="{FF2B5EF4-FFF2-40B4-BE49-F238E27FC236}">
                  <a16:creationId xmlns:a16="http://schemas.microsoft.com/office/drawing/2014/main" id="{6DD5EE23-341F-34F0-FF55-C1A11D7C5FF5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6" name="Google Shape;9420;p101">
              <a:extLst>
                <a:ext uri="{FF2B5EF4-FFF2-40B4-BE49-F238E27FC236}">
                  <a16:creationId xmlns:a16="http://schemas.microsoft.com/office/drawing/2014/main" id="{73B9234C-B1E0-1079-5A59-6BCEFB9E9D2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7" name="Google Shape;9421;p101">
              <a:extLst>
                <a:ext uri="{FF2B5EF4-FFF2-40B4-BE49-F238E27FC236}">
                  <a16:creationId xmlns:a16="http://schemas.microsoft.com/office/drawing/2014/main" id="{7BC757D0-F0BF-CBF1-A26A-2486CEB4F276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38" name="Google Shape;9422;p101">
              <a:extLst>
                <a:ext uri="{FF2B5EF4-FFF2-40B4-BE49-F238E27FC236}">
                  <a16:creationId xmlns:a16="http://schemas.microsoft.com/office/drawing/2014/main" id="{FF3A7D06-2E00-F66E-B673-1524995CDA94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oogle Shape;9408;p101">
            <a:extLst>
              <a:ext uri="{FF2B5EF4-FFF2-40B4-BE49-F238E27FC236}">
                <a16:creationId xmlns:a16="http://schemas.microsoft.com/office/drawing/2014/main" id="{56B10CAE-F1AC-8DF4-554A-98DCAD8D3B20}"/>
              </a:ext>
            </a:extLst>
          </p:cNvPr>
          <p:cNvGrpSpPr/>
          <p:nvPr/>
        </p:nvGrpSpPr>
        <p:grpSpPr>
          <a:xfrm>
            <a:off x="208197" y="8081487"/>
            <a:ext cx="2100474" cy="1998460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55" name="Google Shape;9409;p101">
              <a:extLst>
                <a:ext uri="{FF2B5EF4-FFF2-40B4-BE49-F238E27FC236}">
                  <a16:creationId xmlns:a16="http://schemas.microsoft.com/office/drawing/2014/main" id="{BAB69EF0-FCED-5DC1-B8ED-0B89AE1D26B7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0;p101">
              <a:extLst>
                <a:ext uri="{FF2B5EF4-FFF2-40B4-BE49-F238E27FC236}">
                  <a16:creationId xmlns:a16="http://schemas.microsoft.com/office/drawing/2014/main" id="{D4D35314-14B8-1C12-CA3C-FE1C38297D28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1;p101">
              <a:extLst>
                <a:ext uri="{FF2B5EF4-FFF2-40B4-BE49-F238E27FC236}">
                  <a16:creationId xmlns:a16="http://schemas.microsoft.com/office/drawing/2014/main" id="{EE4D2719-E1EF-DB78-A784-DD55B489CC97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2;p101">
              <a:extLst>
                <a:ext uri="{FF2B5EF4-FFF2-40B4-BE49-F238E27FC236}">
                  <a16:creationId xmlns:a16="http://schemas.microsoft.com/office/drawing/2014/main" id="{0E6D724A-D68D-57CA-6F0F-43EF603B3C50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3;p101">
              <a:extLst>
                <a:ext uri="{FF2B5EF4-FFF2-40B4-BE49-F238E27FC236}">
                  <a16:creationId xmlns:a16="http://schemas.microsoft.com/office/drawing/2014/main" id="{F462C59A-695D-5462-0FAF-0F262934198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4;p101">
              <a:extLst>
                <a:ext uri="{FF2B5EF4-FFF2-40B4-BE49-F238E27FC236}">
                  <a16:creationId xmlns:a16="http://schemas.microsoft.com/office/drawing/2014/main" id="{1D5B5FF1-5911-2BE5-D870-C72C6EB154F7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5;p101">
              <a:extLst>
                <a:ext uri="{FF2B5EF4-FFF2-40B4-BE49-F238E27FC236}">
                  <a16:creationId xmlns:a16="http://schemas.microsoft.com/office/drawing/2014/main" id="{FECFC259-D39B-5215-53BB-268546644215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6;p101">
              <a:extLst>
                <a:ext uri="{FF2B5EF4-FFF2-40B4-BE49-F238E27FC236}">
                  <a16:creationId xmlns:a16="http://schemas.microsoft.com/office/drawing/2014/main" id="{6789F24D-12BD-6DE5-C045-E2DDD4E9626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7;p101">
              <a:extLst>
                <a:ext uri="{FF2B5EF4-FFF2-40B4-BE49-F238E27FC236}">
                  <a16:creationId xmlns:a16="http://schemas.microsoft.com/office/drawing/2014/main" id="{63E5601F-4C52-6B4F-99CD-3E50DC7DC78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8;p101">
              <a:extLst>
                <a:ext uri="{FF2B5EF4-FFF2-40B4-BE49-F238E27FC236}">
                  <a16:creationId xmlns:a16="http://schemas.microsoft.com/office/drawing/2014/main" id="{4EB866ED-625E-1D35-32A0-4AA638B9DBA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19;p101">
              <a:extLst>
                <a:ext uri="{FF2B5EF4-FFF2-40B4-BE49-F238E27FC236}">
                  <a16:creationId xmlns:a16="http://schemas.microsoft.com/office/drawing/2014/main" id="{DEAD41F6-EDEA-2492-496D-28B249ABA3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20;p101">
              <a:extLst>
                <a:ext uri="{FF2B5EF4-FFF2-40B4-BE49-F238E27FC236}">
                  <a16:creationId xmlns:a16="http://schemas.microsoft.com/office/drawing/2014/main" id="{5D378C9E-CCBD-5988-6355-25FA2E274416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21;p101">
              <a:extLst>
                <a:ext uri="{FF2B5EF4-FFF2-40B4-BE49-F238E27FC236}">
                  <a16:creationId xmlns:a16="http://schemas.microsoft.com/office/drawing/2014/main" id="{978A471B-958F-B49A-45A2-4C8E96B2F849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22;p101">
              <a:extLst>
                <a:ext uri="{FF2B5EF4-FFF2-40B4-BE49-F238E27FC236}">
                  <a16:creationId xmlns:a16="http://schemas.microsoft.com/office/drawing/2014/main" id="{F4ABCD33-D3BA-592F-EB05-D55E5BF8D8F8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408;p101">
            <a:extLst>
              <a:ext uri="{FF2B5EF4-FFF2-40B4-BE49-F238E27FC236}">
                <a16:creationId xmlns:a16="http://schemas.microsoft.com/office/drawing/2014/main" id="{C24643AF-7868-17A6-07BD-CAFC58F838BB}"/>
              </a:ext>
            </a:extLst>
          </p:cNvPr>
          <p:cNvGrpSpPr/>
          <p:nvPr/>
        </p:nvGrpSpPr>
        <p:grpSpPr>
          <a:xfrm>
            <a:off x="2518704" y="8599396"/>
            <a:ext cx="753656" cy="765169"/>
            <a:chOff x="5273444" y="2891285"/>
            <a:chExt cx="371123" cy="362267"/>
          </a:xfrm>
          <a:solidFill>
            <a:schemeClr val="tx2">
              <a:lumMod val="75000"/>
            </a:schemeClr>
          </a:solidFill>
        </p:grpSpPr>
        <p:sp>
          <p:nvSpPr>
            <p:cNvPr id="9" name="Google Shape;9409;p101">
              <a:extLst>
                <a:ext uri="{FF2B5EF4-FFF2-40B4-BE49-F238E27FC236}">
                  <a16:creationId xmlns:a16="http://schemas.microsoft.com/office/drawing/2014/main" id="{4273D68D-CD99-87FE-F24F-E79CD11D0E9D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0;p101">
              <a:extLst>
                <a:ext uri="{FF2B5EF4-FFF2-40B4-BE49-F238E27FC236}">
                  <a16:creationId xmlns:a16="http://schemas.microsoft.com/office/drawing/2014/main" id="{C0AD5BAB-1160-E99F-8525-938D8DAB9FCA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11;p101">
              <a:extLst>
                <a:ext uri="{FF2B5EF4-FFF2-40B4-BE49-F238E27FC236}">
                  <a16:creationId xmlns:a16="http://schemas.microsoft.com/office/drawing/2014/main" id="{0125595A-56D4-26A9-246E-D099FEE6568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12;p101">
              <a:extLst>
                <a:ext uri="{FF2B5EF4-FFF2-40B4-BE49-F238E27FC236}">
                  <a16:creationId xmlns:a16="http://schemas.microsoft.com/office/drawing/2014/main" id="{453C11F2-3268-F312-5B6D-B027019F2585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13;p101">
              <a:extLst>
                <a:ext uri="{FF2B5EF4-FFF2-40B4-BE49-F238E27FC236}">
                  <a16:creationId xmlns:a16="http://schemas.microsoft.com/office/drawing/2014/main" id="{023CD9F1-E5BB-38C9-7DA8-65BDC00D6A1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14;p101">
              <a:extLst>
                <a:ext uri="{FF2B5EF4-FFF2-40B4-BE49-F238E27FC236}">
                  <a16:creationId xmlns:a16="http://schemas.microsoft.com/office/drawing/2014/main" id="{674413E8-5354-A9EE-A812-EB30CA492C92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15;p101">
              <a:extLst>
                <a:ext uri="{FF2B5EF4-FFF2-40B4-BE49-F238E27FC236}">
                  <a16:creationId xmlns:a16="http://schemas.microsoft.com/office/drawing/2014/main" id="{FFC2E532-359F-2848-8E63-CC859AF8C69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16;p101">
              <a:extLst>
                <a:ext uri="{FF2B5EF4-FFF2-40B4-BE49-F238E27FC236}">
                  <a16:creationId xmlns:a16="http://schemas.microsoft.com/office/drawing/2014/main" id="{88031FE9-09BF-C2BC-B3B9-3DEDF6D2875D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7;p101">
              <a:extLst>
                <a:ext uri="{FF2B5EF4-FFF2-40B4-BE49-F238E27FC236}">
                  <a16:creationId xmlns:a16="http://schemas.microsoft.com/office/drawing/2014/main" id="{6FB8E1F3-C61A-557F-0C27-E3D699D442E8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418;p101">
              <a:extLst>
                <a:ext uri="{FF2B5EF4-FFF2-40B4-BE49-F238E27FC236}">
                  <a16:creationId xmlns:a16="http://schemas.microsoft.com/office/drawing/2014/main" id="{8540E500-CDE8-8E9D-74AD-E7CB1A9C4ED3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19;p101">
              <a:extLst>
                <a:ext uri="{FF2B5EF4-FFF2-40B4-BE49-F238E27FC236}">
                  <a16:creationId xmlns:a16="http://schemas.microsoft.com/office/drawing/2014/main" id="{421CD59F-7721-AC01-A4A7-553F20CE7D72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20;p101">
              <a:extLst>
                <a:ext uri="{FF2B5EF4-FFF2-40B4-BE49-F238E27FC236}">
                  <a16:creationId xmlns:a16="http://schemas.microsoft.com/office/drawing/2014/main" id="{FFF03901-1A91-3811-A5F3-BD6A605582A4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1;p101">
              <a:extLst>
                <a:ext uri="{FF2B5EF4-FFF2-40B4-BE49-F238E27FC236}">
                  <a16:creationId xmlns:a16="http://schemas.microsoft.com/office/drawing/2014/main" id="{48B704AA-CFE3-1AF0-E794-F957EB38B5B1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22;p101">
              <a:extLst>
                <a:ext uri="{FF2B5EF4-FFF2-40B4-BE49-F238E27FC236}">
                  <a16:creationId xmlns:a16="http://schemas.microsoft.com/office/drawing/2014/main" id="{BD1C99CC-6610-E843-72CD-C8CBE3E2652E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roup 16">
            <a:extLst>
              <a:ext uri="{FF2B5EF4-FFF2-40B4-BE49-F238E27FC236}">
                <a16:creationId xmlns:a16="http://schemas.microsoft.com/office/drawing/2014/main" id="{00792D64-6D3E-2371-3D0F-097D01481223}"/>
              </a:ext>
            </a:extLst>
          </p:cNvPr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5A377E1-2AB1-5FA9-3749-F25C2F2C42F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72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337348-AAF1-4206-B1F4-0C0044037132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0CB6E-D6B2-7E01-6134-006AC0B9C4CA}"/>
              </a:ext>
            </a:extLst>
          </p:cNvPr>
          <p:cNvSpPr txBox="1"/>
          <p:nvPr/>
        </p:nvSpPr>
        <p:spPr>
          <a:xfrm>
            <a:off x="1875347" y="2351464"/>
            <a:ext cx="1547817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	Dari penelitian diperoleh model matematika VSIR untuk penyebaran penyakit pertusis pada populasi manusia konstan. Analisis kedua model menghasilkan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Teorema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 1,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Teorema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 2 mengenai 𝑅0 , titik kesetimbangan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 dan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nonendemik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 dan analisis kestabilan titik kesetimbangan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endemik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 dan </a:t>
            </a:r>
            <a:r>
              <a:rPr lang="id-ID" sz="3200" dirty="0" err="1">
                <a:latin typeface="Poppins Light Bold" panose="020B0604020202020204" charset="0"/>
                <a:cs typeface="Poppins Light Bold" panose="020B0604020202020204" charset="0"/>
              </a:rPr>
              <a:t>nonendemik</a:t>
            </a:r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. </a:t>
            </a:r>
          </a:p>
          <a:p>
            <a:pPr algn="just"/>
            <a:endParaRPr lang="id-ID" sz="3200" dirty="0">
              <a:latin typeface="Poppins Light Bold" panose="020B0604020202020204" charset="0"/>
              <a:cs typeface="Poppins Light Bold" panose="020B0604020202020204" charset="0"/>
            </a:endParaRPr>
          </a:p>
          <a:p>
            <a:pPr algn="just"/>
            <a:r>
              <a:rPr lang="id-ID" sz="3200" dirty="0">
                <a:latin typeface="Poppins Light Bold" panose="020B0604020202020204" charset="0"/>
                <a:cs typeface="Poppins Light Bold" panose="020B0604020202020204" charset="0"/>
              </a:rPr>
              <a:t>	Pada simulasi model menghasilkan beberapa fakta bahwa semakin besar proporsi bayi yang divaksin (𝑝) akan memperkecil jumlah penderita</a:t>
            </a:r>
            <a:r>
              <a:rPr lang="en-US" sz="3200" dirty="0">
                <a:latin typeface="Poppins Light Bold" panose="020B0604020202020204" charset="0"/>
                <a:cs typeface="Poppins Light Bold" panose="020B0604020202020204" charset="0"/>
              </a:rPr>
              <a:t>.</a:t>
            </a:r>
            <a:endParaRPr lang="id-ID" sz="3200" dirty="0">
              <a:latin typeface="Poppins Light Bold" panose="020B0604020202020204" charset="0"/>
              <a:cs typeface="Poppins Light Bold" panose="020B060402020202020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EA468C-1462-80B3-984F-71AD38479210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9FEA16-B5D5-C7CC-8374-B645811F5717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79" name="Google Shape;1600;p4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3655F17-8955-335E-9812-62E89CCB752D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0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EE543E0A-A110-D95A-48C0-DD5A21000779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1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8ADF76E-BAA8-8471-95F3-5605F0F430C2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82" name="Google Shape;1609;p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872F275-D44F-FA6A-19EA-C314C2FA5F4F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7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54343B29-DD40-E5CB-4DE7-C1F9F84B607F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9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66872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05400" y="3853801"/>
            <a:ext cx="837564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id-ID" sz="7500" dirty="0">
                <a:solidFill>
                  <a:srgbClr val="2F2535"/>
                </a:solidFill>
                <a:latin typeface="Poppins Bold Bold"/>
              </a:rPr>
              <a:t>TERIMAKASIH</a:t>
            </a:r>
            <a:endParaRPr lang="en-US" sz="7500" dirty="0">
              <a:solidFill>
                <a:srgbClr val="2F2535"/>
              </a:solidFill>
              <a:latin typeface="Poppins Bold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549337" y="3563893"/>
            <a:ext cx="2233509" cy="1401020"/>
          </a:xfrm>
          <a:custGeom>
            <a:avLst/>
            <a:gdLst/>
            <a:ahLst/>
            <a:cxnLst/>
            <a:rect l="l" t="t" r="r" b="b"/>
            <a:pathLst>
              <a:path w="2978013" h="1868027">
                <a:moveTo>
                  <a:pt x="0" y="0"/>
                </a:moveTo>
                <a:lnTo>
                  <a:pt x="2978013" y="0"/>
                </a:lnTo>
                <a:lnTo>
                  <a:pt x="2978013" y="1868027"/>
                </a:lnTo>
                <a:lnTo>
                  <a:pt x="0" y="186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0" name="Freeform 10"/>
          <p:cNvSpPr/>
          <p:nvPr/>
        </p:nvSpPr>
        <p:spPr>
          <a:xfrm>
            <a:off x="8301740" y="5143500"/>
            <a:ext cx="1982963" cy="1784667"/>
          </a:xfrm>
          <a:custGeom>
            <a:avLst/>
            <a:gdLst/>
            <a:ahLst/>
            <a:cxnLst/>
            <a:rect l="l" t="t" r="r" b="b"/>
            <a:pathLst>
              <a:path w="2643951" h="2379556">
                <a:moveTo>
                  <a:pt x="0" y="0"/>
                </a:moveTo>
                <a:lnTo>
                  <a:pt x="2643951" y="0"/>
                </a:lnTo>
                <a:lnTo>
                  <a:pt x="2643951" y="2379556"/>
                </a:lnTo>
                <a:lnTo>
                  <a:pt x="0" y="237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4" name="Freeform 14"/>
          <p:cNvSpPr/>
          <p:nvPr/>
        </p:nvSpPr>
        <p:spPr>
          <a:xfrm>
            <a:off x="8015618" y="2204298"/>
            <a:ext cx="2256762" cy="1222755"/>
          </a:xfrm>
          <a:custGeom>
            <a:avLst/>
            <a:gdLst/>
            <a:ahLst/>
            <a:cxnLst/>
            <a:rect l="l" t="t" r="r" b="b"/>
            <a:pathLst>
              <a:path w="3009017" h="1630340">
                <a:moveTo>
                  <a:pt x="0" y="0"/>
                </a:moveTo>
                <a:lnTo>
                  <a:pt x="3009018" y="0"/>
                </a:lnTo>
                <a:lnTo>
                  <a:pt x="3009018" y="1630340"/>
                </a:lnTo>
                <a:lnTo>
                  <a:pt x="0" y="163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0" name="Freeform 20"/>
          <p:cNvSpPr/>
          <p:nvPr/>
        </p:nvSpPr>
        <p:spPr>
          <a:xfrm>
            <a:off x="13803597" y="3719463"/>
            <a:ext cx="1427494" cy="1873800"/>
          </a:xfrm>
          <a:custGeom>
            <a:avLst/>
            <a:gdLst/>
            <a:ahLst/>
            <a:cxnLst/>
            <a:rect l="l" t="t" r="r" b="b"/>
            <a:pathLst>
              <a:path w="1903326" h="2498399">
                <a:moveTo>
                  <a:pt x="0" y="0"/>
                </a:moveTo>
                <a:lnTo>
                  <a:pt x="1903326" y="0"/>
                </a:lnTo>
                <a:lnTo>
                  <a:pt x="1903326" y="2498399"/>
                </a:lnTo>
                <a:lnTo>
                  <a:pt x="0" y="2498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1" name="Freeform 21"/>
          <p:cNvSpPr/>
          <p:nvPr/>
        </p:nvSpPr>
        <p:spPr>
          <a:xfrm rot="-10800000">
            <a:off x="-3707354" y="-963549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AB1BFB-0B14-963D-DD89-2F7A487D852A}"/>
              </a:ext>
            </a:extLst>
          </p:cNvPr>
          <p:cNvSpPr/>
          <p:nvPr/>
        </p:nvSpPr>
        <p:spPr>
          <a:xfrm>
            <a:off x="5334000" y="3563893"/>
            <a:ext cx="7848600" cy="13662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24" name="Google Shape;1424;p46">
            <a:extLst>
              <a:ext uri="{FF2B5EF4-FFF2-40B4-BE49-F238E27FC236}">
                <a16:creationId xmlns:a16="http://schemas.microsoft.com/office/drawing/2014/main" id="{FC74D674-C93B-DF62-5961-45CCB9B04BDD}"/>
              </a:ext>
            </a:extLst>
          </p:cNvPr>
          <p:cNvGrpSpPr/>
          <p:nvPr/>
        </p:nvGrpSpPr>
        <p:grpSpPr>
          <a:xfrm>
            <a:off x="152400" y="6733177"/>
            <a:ext cx="17983200" cy="5050245"/>
            <a:chOff x="57151" y="2781304"/>
            <a:chExt cx="9014116" cy="3079969"/>
          </a:xfrm>
        </p:grpSpPr>
        <p:sp>
          <p:nvSpPr>
            <p:cNvPr id="25" name="Google Shape;1425;p46">
              <a:extLst>
                <a:ext uri="{FF2B5EF4-FFF2-40B4-BE49-F238E27FC236}">
                  <a16:creationId xmlns:a16="http://schemas.microsoft.com/office/drawing/2014/main" id="{B7FC211F-EE7E-8247-3482-80A0F4EDB687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6;p46">
              <a:extLst>
                <a:ext uri="{FF2B5EF4-FFF2-40B4-BE49-F238E27FC236}">
                  <a16:creationId xmlns:a16="http://schemas.microsoft.com/office/drawing/2014/main" id="{B76B2DD5-E19D-87B2-A322-C37F360CE474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7;p46">
              <a:extLst>
                <a:ext uri="{FF2B5EF4-FFF2-40B4-BE49-F238E27FC236}">
                  <a16:creationId xmlns:a16="http://schemas.microsoft.com/office/drawing/2014/main" id="{E9A9652A-CA5B-8900-44A6-7764FCEED641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8;p46">
              <a:extLst>
                <a:ext uri="{FF2B5EF4-FFF2-40B4-BE49-F238E27FC236}">
                  <a16:creationId xmlns:a16="http://schemas.microsoft.com/office/drawing/2014/main" id="{5F33BF2F-37DF-F461-04B6-1D676F3A7DB2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9;p46">
              <a:extLst>
                <a:ext uri="{FF2B5EF4-FFF2-40B4-BE49-F238E27FC236}">
                  <a16:creationId xmlns:a16="http://schemas.microsoft.com/office/drawing/2014/main" id="{845FCF42-5554-B8A8-B9C5-910A3A28CEDB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0;p46">
              <a:extLst>
                <a:ext uri="{FF2B5EF4-FFF2-40B4-BE49-F238E27FC236}">
                  <a16:creationId xmlns:a16="http://schemas.microsoft.com/office/drawing/2014/main" id="{763640DE-3F8A-8E46-B8DA-5ACE16A5524A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1;p46">
              <a:extLst>
                <a:ext uri="{FF2B5EF4-FFF2-40B4-BE49-F238E27FC236}">
                  <a16:creationId xmlns:a16="http://schemas.microsoft.com/office/drawing/2014/main" id="{874926E8-D125-6198-3FE6-4BDC1CC441FE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2;p46">
              <a:extLst>
                <a:ext uri="{FF2B5EF4-FFF2-40B4-BE49-F238E27FC236}">
                  <a16:creationId xmlns:a16="http://schemas.microsoft.com/office/drawing/2014/main" id="{A907E7D3-062E-B2F2-0587-EB441775EC2D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3;p46">
              <a:extLst>
                <a:ext uri="{FF2B5EF4-FFF2-40B4-BE49-F238E27FC236}">
                  <a16:creationId xmlns:a16="http://schemas.microsoft.com/office/drawing/2014/main" id="{CC0AD51C-9D2F-A704-48FC-BD70FA2DC47F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4;p46">
              <a:extLst>
                <a:ext uri="{FF2B5EF4-FFF2-40B4-BE49-F238E27FC236}">
                  <a16:creationId xmlns:a16="http://schemas.microsoft.com/office/drawing/2014/main" id="{54D546E0-31B6-8F72-4D05-1D9F29D5F9C7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5;p46">
              <a:extLst>
                <a:ext uri="{FF2B5EF4-FFF2-40B4-BE49-F238E27FC236}">
                  <a16:creationId xmlns:a16="http://schemas.microsoft.com/office/drawing/2014/main" id="{337DF889-CF7C-31B7-5CE8-100564B4C942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6;p46">
              <a:extLst>
                <a:ext uri="{FF2B5EF4-FFF2-40B4-BE49-F238E27FC236}">
                  <a16:creationId xmlns:a16="http://schemas.microsoft.com/office/drawing/2014/main" id="{5831E57D-F5C1-7B48-A54C-A444E1F88C44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7;p46">
              <a:extLst>
                <a:ext uri="{FF2B5EF4-FFF2-40B4-BE49-F238E27FC236}">
                  <a16:creationId xmlns:a16="http://schemas.microsoft.com/office/drawing/2014/main" id="{DDBF648F-3399-AEC7-4858-2ABB52DB38E3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8;p46">
              <a:extLst>
                <a:ext uri="{FF2B5EF4-FFF2-40B4-BE49-F238E27FC236}">
                  <a16:creationId xmlns:a16="http://schemas.microsoft.com/office/drawing/2014/main" id="{4ECE6471-B2F6-1123-0E86-A60D7F95354C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39;p46">
              <a:extLst>
                <a:ext uri="{FF2B5EF4-FFF2-40B4-BE49-F238E27FC236}">
                  <a16:creationId xmlns:a16="http://schemas.microsoft.com/office/drawing/2014/main" id="{9115F4CF-E6E8-6572-FF92-196D7AFDD412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0;p46">
              <a:extLst>
                <a:ext uri="{FF2B5EF4-FFF2-40B4-BE49-F238E27FC236}">
                  <a16:creationId xmlns:a16="http://schemas.microsoft.com/office/drawing/2014/main" id="{C080E4B6-8859-622E-F9A7-BD671D04C369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1;p46">
              <a:extLst>
                <a:ext uri="{FF2B5EF4-FFF2-40B4-BE49-F238E27FC236}">
                  <a16:creationId xmlns:a16="http://schemas.microsoft.com/office/drawing/2014/main" id="{EEE765D5-CA08-31D0-2DCA-666040DC010C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2;p46">
              <a:extLst>
                <a:ext uri="{FF2B5EF4-FFF2-40B4-BE49-F238E27FC236}">
                  <a16:creationId xmlns:a16="http://schemas.microsoft.com/office/drawing/2014/main" id="{BB6E6276-A290-9877-0147-99F3A1E6E852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3;p46">
              <a:extLst>
                <a:ext uri="{FF2B5EF4-FFF2-40B4-BE49-F238E27FC236}">
                  <a16:creationId xmlns:a16="http://schemas.microsoft.com/office/drawing/2014/main" id="{29FA8BC3-13ED-6D3A-B83C-6AAEA6208981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44;p46">
              <a:extLst>
                <a:ext uri="{FF2B5EF4-FFF2-40B4-BE49-F238E27FC236}">
                  <a16:creationId xmlns:a16="http://schemas.microsoft.com/office/drawing/2014/main" id="{57694CB9-A11B-7920-78C6-4FAD4FFC81FF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45;p46">
              <a:extLst>
                <a:ext uri="{FF2B5EF4-FFF2-40B4-BE49-F238E27FC236}">
                  <a16:creationId xmlns:a16="http://schemas.microsoft.com/office/drawing/2014/main" id="{DB8CB703-5591-4C66-FC13-5443DBCA738D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1446;p46">
              <a:extLst>
                <a:ext uri="{FF2B5EF4-FFF2-40B4-BE49-F238E27FC236}">
                  <a16:creationId xmlns:a16="http://schemas.microsoft.com/office/drawing/2014/main" id="{FA13AC0D-FCEF-F30C-0C19-EFE1FC0A52FA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57" name="Google Shape;1447;p46">
                <a:extLst>
                  <a:ext uri="{FF2B5EF4-FFF2-40B4-BE49-F238E27FC236}">
                    <a16:creationId xmlns:a16="http://schemas.microsoft.com/office/drawing/2014/main" id="{8C1A0C17-4062-991E-559C-FD45806D3555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79" name="Google Shape;1448;p46">
                  <a:extLst>
                    <a:ext uri="{FF2B5EF4-FFF2-40B4-BE49-F238E27FC236}">
                      <a16:creationId xmlns:a16="http://schemas.microsoft.com/office/drawing/2014/main" id="{22844D66-AC02-B774-C883-FFCBCD665C6A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449;p46">
                  <a:extLst>
                    <a:ext uri="{FF2B5EF4-FFF2-40B4-BE49-F238E27FC236}">
                      <a16:creationId xmlns:a16="http://schemas.microsoft.com/office/drawing/2014/main" id="{F9C18C6B-F74D-6283-F34E-1625A34D7393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450;p46">
                  <a:extLst>
                    <a:ext uri="{FF2B5EF4-FFF2-40B4-BE49-F238E27FC236}">
                      <a16:creationId xmlns:a16="http://schemas.microsoft.com/office/drawing/2014/main" id="{0080E7C2-9222-5B61-51BB-026C0F3C2FB5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451;p46">
                  <a:extLst>
                    <a:ext uri="{FF2B5EF4-FFF2-40B4-BE49-F238E27FC236}">
                      <a16:creationId xmlns:a16="http://schemas.microsoft.com/office/drawing/2014/main" id="{BCC94C07-55BF-B0EE-536D-194FAD75764C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452;p46">
                  <a:extLst>
                    <a:ext uri="{FF2B5EF4-FFF2-40B4-BE49-F238E27FC236}">
                      <a16:creationId xmlns:a16="http://schemas.microsoft.com/office/drawing/2014/main" id="{D8FCA209-FC24-819E-8E19-F59B129D047D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453;p46">
                  <a:extLst>
                    <a:ext uri="{FF2B5EF4-FFF2-40B4-BE49-F238E27FC236}">
                      <a16:creationId xmlns:a16="http://schemas.microsoft.com/office/drawing/2014/main" id="{EA8C0689-4629-70A2-36D7-053E7A3BAB3B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454;p46">
                  <a:extLst>
                    <a:ext uri="{FF2B5EF4-FFF2-40B4-BE49-F238E27FC236}">
                      <a16:creationId xmlns:a16="http://schemas.microsoft.com/office/drawing/2014/main" id="{94055F22-F407-CBC6-B49D-85B814402643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455;p46">
                  <a:extLst>
                    <a:ext uri="{FF2B5EF4-FFF2-40B4-BE49-F238E27FC236}">
                      <a16:creationId xmlns:a16="http://schemas.microsoft.com/office/drawing/2014/main" id="{0DE8E258-7537-6BCC-C194-764929154D9C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456;p46">
                  <a:extLst>
                    <a:ext uri="{FF2B5EF4-FFF2-40B4-BE49-F238E27FC236}">
                      <a16:creationId xmlns:a16="http://schemas.microsoft.com/office/drawing/2014/main" id="{3CE5228D-7077-C995-BBF0-61404F1E7F22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1457;p46">
                <a:extLst>
                  <a:ext uri="{FF2B5EF4-FFF2-40B4-BE49-F238E27FC236}">
                    <a16:creationId xmlns:a16="http://schemas.microsoft.com/office/drawing/2014/main" id="{E74AD40D-7308-6688-7B81-A291B039BA4B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58;p46">
                <a:extLst>
                  <a:ext uri="{FF2B5EF4-FFF2-40B4-BE49-F238E27FC236}">
                    <a16:creationId xmlns:a16="http://schemas.microsoft.com/office/drawing/2014/main" id="{B688E757-7499-74D9-9A5C-C1116E1314B3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59;p46">
                <a:extLst>
                  <a:ext uri="{FF2B5EF4-FFF2-40B4-BE49-F238E27FC236}">
                    <a16:creationId xmlns:a16="http://schemas.microsoft.com/office/drawing/2014/main" id="{362ACECC-1E20-E7B0-F7A2-A05EB5DDC40C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60;p46">
                <a:extLst>
                  <a:ext uri="{FF2B5EF4-FFF2-40B4-BE49-F238E27FC236}">
                    <a16:creationId xmlns:a16="http://schemas.microsoft.com/office/drawing/2014/main" id="{6773F906-EF70-1B54-475D-018ADBA7F5A1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61;p46">
                <a:extLst>
                  <a:ext uri="{FF2B5EF4-FFF2-40B4-BE49-F238E27FC236}">
                    <a16:creationId xmlns:a16="http://schemas.microsoft.com/office/drawing/2014/main" id="{240F45C9-2C9E-5A86-1893-101983249026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62;p46">
                <a:extLst>
                  <a:ext uri="{FF2B5EF4-FFF2-40B4-BE49-F238E27FC236}">
                    <a16:creationId xmlns:a16="http://schemas.microsoft.com/office/drawing/2014/main" id="{7A425C70-5A4F-9446-2EBD-6EA9C112ED11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63;p46">
                <a:extLst>
                  <a:ext uri="{FF2B5EF4-FFF2-40B4-BE49-F238E27FC236}">
                    <a16:creationId xmlns:a16="http://schemas.microsoft.com/office/drawing/2014/main" id="{E9D1A789-1D98-7FE1-913D-202E14B3ECD1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64;p46">
                <a:extLst>
                  <a:ext uri="{FF2B5EF4-FFF2-40B4-BE49-F238E27FC236}">
                    <a16:creationId xmlns:a16="http://schemas.microsoft.com/office/drawing/2014/main" id="{111CBA2A-DF73-D7EA-7FF3-763856E7E4DE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465;p46">
                <a:extLst>
                  <a:ext uri="{FF2B5EF4-FFF2-40B4-BE49-F238E27FC236}">
                    <a16:creationId xmlns:a16="http://schemas.microsoft.com/office/drawing/2014/main" id="{1A636554-69FA-B602-BA8D-A34FA04E5083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466;p46">
                <a:extLst>
                  <a:ext uri="{FF2B5EF4-FFF2-40B4-BE49-F238E27FC236}">
                    <a16:creationId xmlns:a16="http://schemas.microsoft.com/office/drawing/2014/main" id="{774124A0-DD1B-F851-697B-B858EA89B7A6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467;p46">
                <a:extLst>
                  <a:ext uri="{FF2B5EF4-FFF2-40B4-BE49-F238E27FC236}">
                    <a16:creationId xmlns:a16="http://schemas.microsoft.com/office/drawing/2014/main" id="{5D7298A0-6E2A-6D93-6B40-CCC08D2C750D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468;p46">
                <a:extLst>
                  <a:ext uri="{FF2B5EF4-FFF2-40B4-BE49-F238E27FC236}">
                    <a16:creationId xmlns:a16="http://schemas.microsoft.com/office/drawing/2014/main" id="{486B5B01-4C6A-7B72-44B9-659613D88103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469;p46">
                <a:extLst>
                  <a:ext uri="{FF2B5EF4-FFF2-40B4-BE49-F238E27FC236}">
                    <a16:creationId xmlns:a16="http://schemas.microsoft.com/office/drawing/2014/main" id="{06F3ADEB-B0D0-276C-6CBF-C5E7339F48E4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470;p46">
                <a:extLst>
                  <a:ext uri="{FF2B5EF4-FFF2-40B4-BE49-F238E27FC236}">
                    <a16:creationId xmlns:a16="http://schemas.microsoft.com/office/drawing/2014/main" id="{4B714B46-F9FD-72D3-AD64-281FA80E5CB5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471;p46">
                <a:extLst>
                  <a:ext uri="{FF2B5EF4-FFF2-40B4-BE49-F238E27FC236}">
                    <a16:creationId xmlns:a16="http://schemas.microsoft.com/office/drawing/2014/main" id="{19049BD3-98AA-6327-7252-EE19DE24EE81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472;p46">
                <a:extLst>
                  <a:ext uri="{FF2B5EF4-FFF2-40B4-BE49-F238E27FC236}">
                    <a16:creationId xmlns:a16="http://schemas.microsoft.com/office/drawing/2014/main" id="{77CFCBAB-105C-08F9-DF1C-AC071DDAE4CF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473;p46">
                <a:extLst>
                  <a:ext uri="{FF2B5EF4-FFF2-40B4-BE49-F238E27FC236}">
                    <a16:creationId xmlns:a16="http://schemas.microsoft.com/office/drawing/2014/main" id="{0E813DF2-A9B3-8D10-9035-6843AB8F311E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474;p46">
                <a:extLst>
                  <a:ext uri="{FF2B5EF4-FFF2-40B4-BE49-F238E27FC236}">
                    <a16:creationId xmlns:a16="http://schemas.microsoft.com/office/drawing/2014/main" id="{8756B307-1D24-3591-D1CB-FD0984644056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475;p46">
                <a:extLst>
                  <a:ext uri="{FF2B5EF4-FFF2-40B4-BE49-F238E27FC236}">
                    <a16:creationId xmlns:a16="http://schemas.microsoft.com/office/drawing/2014/main" id="{12759770-ED78-49EE-B3B4-CB3A4FE2D3B6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476;p46">
                <a:extLst>
                  <a:ext uri="{FF2B5EF4-FFF2-40B4-BE49-F238E27FC236}">
                    <a16:creationId xmlns:a16="http://schemas.microsoft.com/office/drawing/2014/main" id="{4C131952-2BD4-2274-4A3A-B76E88716835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477;p46">
                <a:extLst>
                  <a:ext uri="{FF2B5EF4-FFF2-40B4-BE49-F238E27FC236}">
                    <a16:creationId xmlns:a16="http://schemas.microsoft.com/office/drawing/2014/main" id="{8FAC1E45-6DE4-3163-52F3-B1E0B1430339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1478;p46">
              <a:extLst>
                <a:ext uri="{FF2B5EF4-FFF2-40B4-BE49-F238E27FC236}">
                  <a16:creationId xmlns:a16="http://schemas.microsoft.com/office/drawing/2014/main" id="{18BB54B0-AB91-D77B-FD36-9E73BF7A9DBD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48" name="Google Shape;1479;p46">
                <a:extLst>
                  <a:ext uri="{FF2B5EF4-FFF2-40B4-BE49-F238E27FC236}">
                    <a16:creationId xmlns:a16="http://schemas.microsoft.com/office/drawing/2014/main" id="{FFD579BE-591A-0863-D408-D84AA85524F0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80;p46">
                <a:extLst>
                  <a:ext uri="{FF2B5EF4-FFF2-40B4-BE49-F238E27FC236}">
                    <a16:creationId xmlns:a16="http://schemas.microsoft.com/office/drawing/2014/main" id="{2FE3DC1F-50E5-3ED8-8585-84D825654078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81;p46">
                <a:extLst>
                  <a:ext uri="{FF2B5EF4-FFF2-40B4-BE49-F238E27FC236}">
                    <a16:creationId xmlns:a16="http://schemas.microsoft.com/office/drawing/2014/main" id="{475BA2B7-9DEB-161E-E5BB-72FC0BAF3023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82;p46">
                <a:extLst>
                  <a:ext uri="{FF2B5EF4-FFF2-40B4-BE49-F238E27FC236}">
                    <a16:creationId xmlns:a16="http://schemas.microsoft.com/office/drawing/2014/main" id="{037E2D22-F60F-7677-B147-98589E788326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83;p46">
                <a:extLst>
                  <a:ext uri="{FF2B5EF4-FFF2-40B4-BE49-F238E27FC236}">
                    <a16:creationId xmlns:a16="http://schemas.microsoft.com/office/drawing/2014/main" id="{A08B908E-66B1-802C-C935-7DFE796C21AE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84;p46">
                <a:extLst>
                  <a:ext uri="{FF2B5EF4-FFF2-40B4-BE49-F238E27FC236}">
                    <a16:creationId xmlns:a16="http://schemas.microsoft.com/office/drawing/2014/main" id="{8F361B95-A972-2F7F-C6A0-29E33A0A6D02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85;p46">
                <a:extLst>
                  <a:ext uri="{FF2B5EF4-FFF2-40B4-BE49-F238E27FC236}">
                    <a16:creationId xmlns:a16="http://schemas.microsoft.com/office/drawing/2014/main" id="{7424B8EF-FE9D-7B59-992C-643313FFCC56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86;p46">
                <a:extLst>
                  <a:ext uri="{FF2B5EF4-FFF2-40B4-BE49-F238E27FC236}">
                    <a16:creationId xmlns:a16="http://schemas.microsoft.com/office/drawing/2014/main" id="{EB3005E5-45F5-81C2-95A9-D59ED8EB5B2F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87;p46">
                <a:extLst>
                  <a:ext uri="{FF2B5EF4-FFF2-40B4-BE49-F238E27FC236}">
                    <a16:creationId xmlns:a16="http://schemas.microsoft.com/office/drawing/2014/main" id="{105A493F-8AAF-44B3-1B00-38C065B98D82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7811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BBB07E-3DB9-B1C6-8C46-94CECE5E0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24" r="39496"/>
          <a:stretch/>
        </p:blipFill>
        <p:spPr>
          <a:xfrm>
            <a:off x="9208586" y="0"/>
            <a:ext cx="9536614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2887" y="2781300"/>
            <a:ext cx="6359107" cy="498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Penyakit pertusis ini di tandai dengan batuk yang berlangsung </a:t>
            </a:r>
            <a:r>
              <a:rPr lang="id-ID" sz="36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28 hari sampai dengan 100 hari</a:t>
            </a: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, individu yang sangat rentan adalah bayi dan anak-anak muda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3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d-ID" sz="3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Elomaa</a:t>
            </a: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d-ID" sz="3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et</a:t>
            </a: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d-ID" sz="3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al.</a:t>
            </a:r>
            <a:r>
              <a:rPr lang="id-ID" sz="3600" dirty="0">
                <a:latin typeface="Poppins Light" panose="00000400000000000000" pitchFamily="2" charset="0"/>
                <a:cs typeface="Poppins Light" panose="00000400000000000000" pitchFamily="2" charset="0"/>
              </a:rPr>
              <a:t>, 2007)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887" y="1283293"/>
            <a:ext cx="6359107" cy="96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4400" b="1" dirty="0">
                <a:solidFill>
                  <a:srgbClr val="2F2535"/>
                </a:solidFill>
                <a:latin typeface="Poppins Bold Bold"/>
              </a:rPr>
              <a:t>Batuk Pertusis</a:t>
            </a:r>
            <a:endParaRPr lang="en-US" sz="4400" b="1" dirty="0">
              <a:solidFill>
                <a:srgbClr val="2F2535"/>
              </a:solidFill>
              <a:latin typeface="Poppins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1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B08D19-560D-CCA5-8397-DD33A66BCA0C}"/>
              </a:ext>
            </a:extLst>
          </p:cNvPr>
          <p:cNvSpPr/>
          <p:nvPr/>
        </p:nvSpPr>
        <p:spPr>
          <a:xfrm rot="5400000">
            <a:off x="16798953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A2A316-FF90-FF52-E27D-32022868656F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681A18-9838-8438-484E-D585FE0E15BC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5" name="Google Shape;1600;p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9424FE-A7E3-A03D-13CA-830E27F8CA9C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A607DFA-9615-6481-726A-50252AAFFBA7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4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3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C45067A7-8455-8911-465F-0453F83117EC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5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4" name="Google Shape;1609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BECB7D-CBD1-E546-26A4-F9B1FE8D9DBA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4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30B80A87-A01B-3DEA-33BC-5400E8876083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8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9408;p101">
            <a:extLst>
              <a:ext uri="{FF2B5EF4-FFF2-40B4-BE49-F238E27FC236}">
                <a16:creationId xmlns:a16="http://schemas.microsoft.com/office/drawing/2014/main" id="{B2B4E105-66BA-49AA-CB39-61E6C7DD7679}"/>
              </a:ext>
            </a:extLst>
          </p:cNvPr>
          <p:cNvGrpSpPr/>
          <p:nvPr/>
        </p:nvGrpSpPr>
        <p:grpSpPr>
          <a:xfrm>
            <a:off x="6196539" y="739619"/>
            <a:ext cx="1669224" cy="1600929"/>
            <a:chOff x="5273444" y="2891285"/>
            <a:chExt cx="371123" cy="362267"/>
          </a:xfrm>
        </p:grpSpPr>
        <p:sp>
          <p:nvSpPr>
            <p:cNvPr id="111" name="Google Shape;9409;p101">
              <a:extLst>
                <a:ext uri="{FF2B5EF4-FFF2-40B4-BE49-F238E27FC236}">
                  <a16:creationId xmlns:a16="http://schemas.microsoft.com/office/drawing/2014/main" id="{6CB00E08-90A7-B48C-9CCC-C7D1DD3B36F4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410;p101">
              <a:extLst>
                <a:ext uri="{FF2B5EF4-FFF2-40B4-BE49-F238E27FC236}">
                  <a16:creationId xmlns:a16="http://schemas.microsoft.com/office/drawing/2014/main" id="{9DE4992E-E511-ECC0-984D-6544A2DB70E7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411;p101">
              <a:extLst>
                <a:ext uri="{FF2B5EF4-FFF2-40B4-BE49-F238E27FC236}">
                  <a16:creationId xmlns:a16="http://schemas.microsoft.com/office/drawing/2014/main" id="{A63D7777-FDC9-FBF8-0B74-9D4415480419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412;p101">
              <a:extLst>
                <a:ext uri="{FF2B5EF4-FFF2-40B4-BE49-F238E27FC236}">
                  <a16:creationId xmlns:a16="http://schemas.microsoft.com/office/drawing/2014/main" id="{0D4161CF-CCCA-89A6-F55D-79EB685EECD4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413;p101">
              <a:extLst>
                <a:ext uri="{FF2B5EF4-FFF2-40B4-BE49-F238E27FC236}">
                  <a16:creationId xmlns:a16="http://schemas.microsoft.com/office/drawing/2014/main" id="{471D06C5-97DE-4C11-E1F9-5AC516F392A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414;p101">
              <a:extLst>
                <a:ext uri="{FF2B5EF4-FFF2-40B4-BE49-F238E27FC236}">
                  <a16:creationId xmlns:a16="http://schemas.microsoft.com/office/drawing/2014/main" id="{0EC36582-FE06-E5B5-644B-0F816AFCADA4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9415;p101">
              <a:extLst>
                <a:ext uri="{FF2B5EF4-FFF2-40B4-BE49-F238E27FC236}">
                  <a16:creationId xmlns:a16="http://schemas.microsoft.com/office/drawing/2014/main" id="{7CE74437-3946-8B9C-4463-50FE799DBCD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416;p101">
              <a:extLst>
                <a:ext uri="{FF2B5EF4-FFF2-40B4-BE49-F238E27FC236}">
                  <a16:creationId xmlns:a16="http://schemas.microsoft.com/office/drawing/2014/main" id="{4EF82E9D-77A2-7789-B8D3-3ECF46A3113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417;p101">
              <a:extLst>
                <a:ext uri="{FF2B5EF4-FFF2-40B4-BE49-F238E27FC236}">
                  <a16:creationId xmlns:a16="http://schemas.microsoft.com/office/drawing/2014/main" id="{E14B79D8-E355-35CF-FD4F-E85B08C0AD6A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418;p101">
              <a:extLst>
                <a:ext uri="{FF2B5EF4-FFF2-40B4-BE49-F238E27FC236}">
                  <a16:creationId xmlns:a16="http://schemas.microsoft.com/office/drawing/2014/main" id="{0B124F04-C60F-7231-33FF-B020F210B97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419;p101">
              <a:extLst>
                <a:ext uri="{FF2B5EF4-FFF2-40B4-BE49-F238E27FC236}">
                  <a16:creationId xmlns:a16="http://schemas.microsoft.com/office/drawing/2014/main" id="{2820FD65-7222-0C90-A422-1044CC2FCFD3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420;p101">
              <a:extLst>
                <a:ext uri="{FF2B5EF4-FFF2-40B4-BE49-F238E27FC236}">
                  <a16:creationId xmlns:a16="http://schemas.microsoft.com/office/drawing/2014/main" id="{72E22986-0454-E642-1D5A-C6BDC84F809D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421;p101">
              <a:extLst>
                <a:ext uri="{FF2B5EF4-FFF2-40B4-BE49-F238E27FC236}">
                  <a16:creationId xmlns:a16="http://schemas.microsoft.com/office/drawing/2014/main" id="{E6170FAE-E438-852A-6E92-6FFC987A93F5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422;p101">
              <a:extLst>
                <a:ext uri="{FF2B5EF4-FFF2-40B4-BE49-F238E27FC236}">
                  <a16:creationId xmlns:a16="http://schemas.microsoft.com/office/drawing/2014/main" id="{F61269BC-03B0-FFBD-2F8A-117C0B6334CF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408;p101">
            <a:extLst>
              <a:ext uri="{FF2B5EF4-FFF2-40B4-BE49-F238E27FC236}">
                <a16:creationId xmlns:a16="http://schemas.microsoft.com/office/drawing/2014/main" id="{691B82E3-745E-47A8-975A-C5D819F93F8F}"/>
              </a:ext>
            </a:extLst>
          </p:cNvPr>
          <p:cNvGrpSpPr/>
          <p:nvPr/>
        </p:nvGrpSpPr>
        <p:grpSpPr>
          <a:xfrm>
            <a:off x="13646306" y="5816470"/>
            <a:ext cx="789670" cy="770826"/>
            <a:chOff x="5273444" y="2891285"/>
            <a:chExt cx="371123" cy="362267"/>
          </a:xfrm>
        </p:grpSpPr>
        <p:sp>
          <p:nvSpPr>
            <p:cNvPr id="96" name="Google Shape;9409;p101">
              <a:extLst>
                <a:ext uri="{FF2B5EF4-FFF2-40B4-BE49-F238E27FC236}">
                  <a16:creationId xmlns:a16="http://schemas.microsoft.com/office/drawing/2014/main" id="{F76D643F-6BC5-A7A7-E8C7-784F545A0483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410;p101">
              <a:extLst>
                <a:ext uri="{FF2B5EF4-FFF2-40B4-BE49-F238E27FC236}">
                  <a16:creationId xmlns:a16="http://schemas.microsoft.com/office/drawing/2014/main" id="{87A61799-FADF-0C62-5E15-F8C0EC5788BB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411;p101">
              <a:extLst>
                <a:ext uri="{FF2B5EF4-FFF2-40B4-BE49-F238E27FC236}">
                  <a16:creationId xmlns:a16="http://schemas.microsoft.com/office/drawing/2014/main" id="{CF5628C1-41C9-D74A-F496-2EE15A5864B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412;p101">
              <a:extLst>
                <a:ext uri="{FF2B5EF4-FFF2-40B4-BE49-F238E27FC236}">
                  <a16:creationId xmlns:a16="http://schemas.microsoft.com/office/drawing/2014/main" id="{D7F97EC0-7018-34CA-81A2-A9AD1FF147B8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413;p101">
              <a:extLst>
                <a:ext uri="{FF2B5EF4-FFF2-40B4-BE49-F238E27FC236}">
                  <a16:creationId xmlns:a16="http://schemas.microsoft.com/office/drawing/2014/main" id="{ABDD44E7-6F4B-DEF0-8DC8-0FAD75B4FEC7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414;p101">
              <a:extLst>
                <a:ext uri="{FF2B5EF4-FFF2-40B4-BE49-F238E27FC236}">
                  <a16:creationId xmlns:a16="http://schemas.microsoft.com/office/drawing/2014/main" id="{104F1738-2427-DD59-A3DC-2536278EFADE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415;p101">
              <a:extLst>
                <a:ext uri="{FF2B5EF4-FFF2-40B4-BE49-F238E27FC236}">
                  <a16:creationId xmlns:a16="http://schemas.microsoft.com/office/drawing/2014/main" id="{9D1B47B6-3D5E-66B5-A1BB-B3544F712A53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416;p101">
              <a:extLst>
                <a:ext uri="{FF2B5EF4-FFF2-40B4-BE49-F238E27FC236}">
                  <a16:creationId xmlns:a16="http://schemas.microsoft.com/office/drawing/2014/main" id="{028F7A87-2400-66DD-4ADC-F6D38D2B34D2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417;p101">
              <a:extLst>
                <a:ext uri="{FF2B5EF4-FFF2-40B4-BE49-F238E27FC236}">
                  <a16:creationId xmlns:a16="http://schemas.microsoft.com/office/drawing/2014/main" id="{ACC90993-232A-0FA8-558B-093CDC6B515E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418;p101">
              <a:extLst>
                <a:ext uri="{FF2B5EF4-FFF2-40B4-BE49-F238E27FC236}">
                  <a16:creationId xmlns:a16="http://schemas.microsoft.com/office/drawing/2014/main" id="{DD298565-975D-5980-4248-809E71610F2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19;p101">
              <a:extLst>
                <a:ext uri="{FF2B5EF4-FFF2-40B4-BE49-F238E27FC236}">
                  <a16:creationId xmlns:a16="http://schemas.microsoft.com/office/drawing/2014/main" id="{6861197D-7231-A82B-E7C0-F73390CD42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420;p101">
              <a:extLst>
                <a:ext uri="{FF2B5EF4-FFF2-40B4-BE49-F238E27FC236}">
                  <a16:creationId xmlns:a16="http://schemas.microsoft.com/office/drawing/2014/main" id="{4BDC137B-0507-C900-4CCD-6BE2F632EF20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421;p101">
              <a:extLst>
                <a:ext uri="{FF2B5EF4-FFF2-40B4-BE49-F238E27FC236}">
                  <a16:creationId xmlns:a16="http://schemas.microsoft.com/office/drawing/2014/main" id="{D0F82B0F-8386-29D5-7A1A-361FB0D5F5FD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422;p101">
              <a:extLst>
                <a:ext uri="{FF2B5EF4-FFF2-40B4-BE49-F238E27FC236}">
                  <a16:creationId xmlns:a16="http://schemas.microsoft.com/office/drawing/2014/main" id="{72591547-D8B5-305A-FE8B-FF7408DF3A49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508346" y="1540084"/>
            <a:ext cx="12015747" cy="2810037"/>
            <a:chOff x="-534203" y="-1508623"/>
            <a:chExt cx="16020997" cy="3746717"/>
          </a:xfrm>
        </p:grpSpPr>
        <p:sp>
          <p:nvSpPr>
            <p:cNvPr id="3" name="AutoShape 3"/>
            <p:cNvSpPr/>
            <p:nvPr/>
          </p:nvSpPr>
          <p:spPr>
            <a:xfrm>
              <a:off x="-518571" y="-1508623"/>
              <a:ext cx="6851309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534203" y="-59972"/>
              <a:ext cx="16020997" cy="22980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Di Indonesia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terdapat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kasus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Pertusis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sebanyak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b="1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5.643 </a:t>
              </a:r>
              <a:r>
                <a:rPr lang="en-ID" sz="2800" b="1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kasus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,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tidak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menutup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kemungkinan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angka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tersebut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dapat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bertambah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tiap</a:t>
              </a:r>
              <a:r>
                <a:rPr lang="en-ID" sz="2800" dirty="0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 </a:t>
              </a:r>
              <a:r>
                <a:rPr lang="en-ID" sz="2800" dirty="0" err="1">
                  <a:solidFill>
                    <a:schemeClr val="tx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tahunnya</a:t>
              </a:r>
              <a:r>
                <a:rPr lang="en-ID" sz="2800" dirty="0">
                  <a:solidFill>
                    <a:schemeClr val="tx1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. </a:t>
              </a:r>
              <a:br>
                <a:rPr lang="en-ID" sz="2800" dirty="0">
                  <a:solidFill>
                    <a:schemeClr val="tx1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</a:br>
              <a:endParaRPr lang="id-ID" sz="28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0800000" flipH="1">
            <a:off x="14296257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7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7" y="5136566"/>
                </a:lnTo>
                <a:lnTo>
                  <a:pt x="71885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9" name="Freeform 9"/>
          <p:cNvSpPr/>
          <p:nvPr/>
        </p:nvSpPr>
        <p:spPr>
          <a:xfrm rot="3419818">
            <a:off x="-1785971" y="8113982"/>
            <a:ext cx="5629341" cy="4022420"/>
          </a:xfrm>
          <a:custGeom>
            <a:avLst/>
            <a:gdLst/>
            <a:ahLst/>
            <a:cxnLst/>
            <a:rect l="l" t="t" r="r" b="b"/>
            <a:pathLst>
              <a:path w="5629341" h="4022420">
                <a:moveTo>
                  <a:pt x="0" y="0"/>
                </a:moveTo>
                <a:lnTo>
                  <a:pt x="5629342" y="0"/>
                </a:lnTo>
                <a:lnTo>
                  <a:pt x="5629342" y="4022421"/>
                </a:lnTo>
                <a:lnTo>
                  <a:pt x="0" y="40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10" name="Group 10"/>
          <p:cNvGrpSpPr/>
          <p:nvPr/>
        </p:nvGrpSpPr>
        <p:grpSpPr>
          <a:xfrm>
            <a:off x="7124286" y="4178193"/>
            <a:ext cx="5138482" cy="774027"/>
            <a:chOff x="0" y="0"/>
            <a:chExt cx="6851309" cy="1032036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6851309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4529" y="418999"/>
              <a:ext cx="6062249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id-ID" sz="4000" b="1" spc="21" dirty="0">
                  <a:solidFill>
                    <a:srgbClr val="FFFFFF"/>
                  </a:solidFill>
                  <a:latin typeface="Poppins Light Bold"/>
                </a:rPr>
                <a:t>Vaksinasi</a:t>
              </a:r>
              <a:endParaRPr lang="en-US" sz="4000" b="1" spc="21" dirty="0">
                <a:solidFill>
                  <a:srgbClr val="FFFFFF"/>
                </a:solidFill>
                <a:latin typeface="Poppins Light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81200" y="1361084"/>
            <a:ext cx="605607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id-ID" sz="4000" dirty="0">
                <a:solidFill>
                  <a:schemeClr val="bg1"/>
                </a:solidFill>
                <a:latin typeface="Poppins Bold Bold"/>
              </a:rPr>
              <a:t>5.643 Kasus</a:t>
            </a:r>
            <a:endParaRPr lang="en-US" sz="4000" dirty="0">
              <a:solidFill>
                <a:schemeClr val="bg1"/>
              </a:solidFill>
              <a:latin typeface="Poppins Bol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24286" y="5334781"/>
            <a:ext cx="7188578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/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Salah satu cara untuk mengurangi jumlah kasus pertusis ini adalah dengan pemberian vaksin. Vaksin yang digunakan adalah </a:t>
            </a:r>
            <a:r>
              <a:rPr lang="id-ID" sz="28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DPT (</a:t>
            </a:r>
            <a:r>
              <a:rPr lang="id-ID" sz="28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Diffteri</a:t>
            </a:r>
            <a:r>
              <a:rPr lang="id-ID" sz="28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id-ID" sz="28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Pertussis</a:t>
            </a:r>
            <a:r>
              <a:rPr lang="id-ID" sz="28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, Tetanus)</a:t>
            </a:r>
            <a:r>
              <a:rPr lang="id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, vaksin ditujukan untuk menghasilkan sistem pertahanan tubuh terhadap penyakit ini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2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17" name="Google Shape;8818;p101">
            <a:extLst>
              <a:ext uri="{FF2B5EF4-FFF2-40B4-BE49-F238E27FC236}">
                <a16:creationId xmlns:a16="http://schemas.microsoft.com/office/drawing/2014/main" id="{D32AF6C6-3C37-C4A0-05AC-246CD3DDF7D5}"/>
              </a:ext>
            </a:extLst>
          </p:cNvPr>
          <p:cNvGrpSpPr/>
          <p:nvPr/>
        </p:nvGrpSpPr>
        <p:grpSpPr>
          <a:xfrm>
            <a:off x="14616292" y="2454644"/>
            <a:ext cx="3274254" cy="3447098"/>
            <a:chOff x="5323721" y="2437029"/>
            <a:chExt cx="362922" cy="361219"/>
          </a:xfrm>
        </p:grpSpPr>
        <p:sp>
          <p:nvSpPr>
            <p:cNvPr id="18" name="Google Shape;8819;p101">
              <a:extLst>
                <a:ext uri="{FF2B5EF4-FFF2-40B4-BE49-F238E27FC236}">
                  <a16:creationId xmlns:a16="http://schemas.microsoft.com/office/drawing/2014/main" id="{87544D98-1C90-1D18-1520-E3DDE6DFEFC3}"/>
                </a:ext>
              </a:extLst>
            </p:cNvPr>
            <p:cNvSpPr/>
            <p:nvPr/>
          </p:nvSpPr>
          <p:spPr>
            <a:xfrm>
              <a:off x="5611528" y="2437029"/>
              <a:ext cx="75115" cy="73989"/>
            </a:xfrm>
            <a:custGeom>
              <a:avLst/>
              <a:gdLst/>
              <a:ahLst/>
              <a:cxnLst/>
              <a:rect l="l" t="t" r="r" b="b"/>
              <a:pathLst>
                <a:path w="2867" h="2824" extrusionOk="0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20;p101">
              <a:extLst>
                <a:ext uri="{FF2B5EF4-FFF2-40B4-BE49-F238E27FC236}">
                  <a16:creationId xmlns:a16="http://schemas.microsoft.com/office/drawing/2014/main" id="{F9D9FBAC-A66C-7527-D58C-89E2A87EA654}"/>
                </a:ext>
              </a:extLst>
            </p:cNvPr>
            <p:cNvSpPr/>
            <p:nvPr/>
          </p:nvSpPr>
          <p:spPr>
            <a:xfrm>
              <a:off x="5323721" y="2714042"/>
              <a:ext cx="88346" cy="84207"/>
            </a:xfrm>
            <a:custGeom>
              <a:avLst/>
              <a:gdLst/>
              <a:ahLst/>
              <a:cxnLst/>
              <a:rect l="l" t="t" r="r" b="b"/>
              <a:pathLst>
                <a:path w="3372" h="3214" extrusionOk="0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21;p101">
              <a:extLst>
                <a:ext uri="{FF2B5EF4-FFF2-40B4-BE49-F238E27FC236}">
                  <a16:creationId xmlns:a16="http://schemas.microsoft.com/office/drawing/2014/main" id="{5E916F68-7D41-78E4-1A4A-956434A715E6}"/>
                </a:ext>
              </a:extLst>
            </p:cNvPr>
            <p:cNvSpPr/>
            <p:nvPr/>
          </p:nvSpPr>
          <p:spPr>
            <a:xfrm>
              <a:off x="5395536" y="2683702"/>
              <a:ext cx="43728" cy="42601"/>
            </a:xfrm>
            <a:custGeom>
              <a:avLst/>
              <a:gdLst/>
              <a:ahLst/>
              <a:cxnLst/>
              <a:rect l="l" t="t" r="r" b="b"/>
              <a:pathLst>
                <a:path w="1669" h="1626" extrusionOk="0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22;p101">
              <a:extLst>
                <a:ext uri="{FF2B5EF4-FFF2-40B4-BE49-F238E27FC236}">
                  <a16:creationId xmlns:a16="http://schemas.microsoft.com/office/drawing/2014/main" id="{6068E50E-BA76-C316-6DE5-666544F22F83}"/>
                </a:ext>
              </a:extLst>
            </p:cNvPr>
            <p:cNvSpPr/>
            <p:nvPr/>
          </p:nvSpPr>
          <p:spPr>
            <a:xfrm>
              <a:off x="5413640" y="2504651"/>
              <a:ext cx="204936" cy="203155"/>
            </a:xfrm>
            <a:custGeom>
              <a:avLst/>
              <a:gdLst/>
              <a:ahLst/>
              <a:cxnLst/>
              <a:rect l="l" t="t" r="r" b="b"/>
              <a:pathLst>
                <a:path w="7822" h="7754" extrusionOk="0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823;p101">
              <a:extLst>
                <a:ext uri="{FF2B5EF4-FFF2-40B4-BE49-F238E27FC236}">
                  <a16:creationId xmlns:a16="http://schemas.microsoft.com/office/drawing/2014/main" id="{48DA4E4F-C792-B892-0337-B8D6CBE1DD89}"/>
                </a:ext>
              </a:extLst>
            </p:cNvPr>
            <p:cNvSpPr/>
            <p:nvPr/>
          </p:nvSpPr>
          <p:spPr>
            <a:xfrm>
              <a:off x="5417386" y="2554877"/>
              <a:ext cx="201190" cy="153191"/>
            </a:xfrm>
            <a:custGeom>
              <a:avLst/>
              <a:gdLst/>
              <a:ahLst/>
              <a:cxnLst/>
              <a:rect l="l" t="t" r="r" b="b"/>
              <a:pathLst>
                <a:path w="7679" h="5847" extrusionOk="0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rgbClr val="D7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24;p101">
              <a:extLst>
                <a:ext uri="{FF2B5EF4-FFF2-40B4-BE49-F238E27FC236}">
                  <a16:creationId xmlns:a16="http://schemas.microsoft.com/office/drawing/2014/main" id="{7E971D2C-CC48-11BC-B582-37CF926F9B9E}"/>
                </a:ext>
              </a:extLst>
            </p:cNvPr>
            <p:cNvSpPr/>
            <p:nvPr/>
          </p:nvSpPr>
          <p:spPr>
            <a:xfrm>
              <a:off x="5413640" y="2579243"/>
              <a:ext cx="132362" cy="128563"/>
            </a:xfrm>
            <a:custGeom>
              <a:avLst/>
              <a:gdLst/>
              <a:ahLst/>
              <a:cxnLst/>
              <a:rect l="l" t="t" r="r" b="b"/>
              <a:pathLst>
                <a:path w="5052" h="4907" extrusionOk="0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25;p101">
              <a:extLst>
                <a:ext uri="{FF2B5EF4-FFF2-40B4-BE49-F238E27FC236}">
                  <a16:creationId xmlns:a16="http://schemas.microsoft.com/office/drawing/2014/main" id="{26658A8A-80B4-0710-CA44-51033FC5D66E}"/>
                </a:ext>
              </a:extLst>
            </p:cNvPr>
            <p:cNvSpPr/>
            <p:nvPr/>
          </p:nvSpPr>
          <p:spPr>
            <a:xfrm>
              <a:off x="5417386" y="2632481"/>
              <a:ext cx="128616" cy="75325"/>
            </a:xfrm>
            <a:custGeom>
              <a:avLst/>
              <a:gdLst/>
              <a:ahLst/>
              <a:cxnLst/>
              <a:rect l="l" t="t" r="r" b="b"/>
              <a:pathLst>
                <a:path w="4909" h="2875" extrusionOk="0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26;p101">
              <a:extLst>
                <a:ext uri="{FF2B5EF4-FFF2-40B4-BE49-F238E27FC236}">
                  <a16:creationId xmlns:a16="http://schemas.microsoft.com/office/drawing/2014/main" id="{76305172-6DEA-7D78-A527-B2EDDCCC8845}"/>
                </a:ext>
              </a:extLst>
            </p:cNvPr>
            <p:cNvSpPr/>
            <p:nvPr/>
          </p:nvSpPr>
          <p:spPr>
            <a:xfrm>
              <a:off x="5540710" y="2480102"/>
              <a:ext cx="103228" cy="101342"/>
            </a:xfrm>
            <a:custGeom>
              <a:avLst/>
              <a:gdLst/>
              <a:ahLst/>
              <a:cxnLst/>
              <a:rect l="l" t="t" r="r" b="b"/>
              <a:pathLst>
                <a:path w="3940" h="3868" extrusionOk="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27;p101">
              <a:extLst>
                <a:ext uri="{FF2B5EF4-FFF2-40B4-BE49-F238E27FC236}">
                  <a16:creationId xmlns:a16="http://schemas.microsoft.com/office/drawing/2014/main" id="{9515D7F1-E370-1CC0-1EF0-51C297C44069}"/>
                </a:ext>
              </a:extLst>
            </p:cNvPr>
            <p:cNvSpPr/>
            <p:nvPr/>
          </p:nvSpPr>
          <p:spPr>
            <a:xfrm>
              <a:off x="5619310" y="2557890"/>
              <a:ext cx="26750" cy="23213"/>
            </a:xfrm>
            <a:custGeom>
              <a:avLst/>
              <a:gdLst/>
              <a:ahLst/>
              <a:cxnLst/>
              <a:rect l="l" t="t" r="r" b="b"/>
              <a:pathLst>
                <a:path w="1021" h="886" extrusionOk="0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AFB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28;p101">
              <a:extLst>
                <a:ext uri="{FF2B5EF4-FFF2-40B4-BE49-F238E27FC236}">
                  <a16:creationId xmlns:a16="http://schemas.microsoft.com/office/drawing/2014/main" id="{107D1B45-CDBD-C55A-4AC7-43E701F03122}"/>
                </a:ext>
              </a:extLst>
            </p:cNvPr>
            <p:cNvSpPr/>
            <p:nvPr/>
          </p:nvSpPr>
          <p:spPr>
            <a:xfrm>
              <a:off x="5575608" y="2456181"/>
              <a:ext cx="91202" cy="91176"/>
            </a:xfrm>
            <a:custGeom>
              <a:avLst/>
              <a:gdLst/>
              <a:ahLst/>
              <a:cxnLst/>
              <a:rect l="l" t="t" r="r" b="b"/>
              <a:pathLst>
                <a:path w="3481" h="3480" extrusionOk="0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29;p101">
              <a:extLst>
                <a:ext uri="{FF2B5EF4-FFF2-40B4-BE49-F238E27FC236}">
                  <a16:creationId xmlns:a16="http://schemas.microsoft.com/office/drawing/2014/main" id="{88A44120-1D66-6428-31E5-49DDAAEFCAFC}"/>
                </a:ext>
              </a:extLst>
            </p:cNvPr>
            <p:cNvSpPr/>
            <p:nvPr/>
          </p:nvSpPr>
          <p:spPr>
            <a:xfrm>
              <a:off x="5575608" y="2456181"/>
              <a:ext cx="91438" cy="91176"/>
            </a:xfrm>
            <a:custGeom>
              <a:avLst/>
              <a:gdLst/>
              <a:ahLst/>
              <a:cxnLst/>
              <a:rect l="l" t="t" r="r" b="b"/>
              <a:pathLst>
                <a:path w="3490" h="3480" extrusionOk="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ADB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30;p101">
              <a:extLst>
                <a:ext uri="{FF2B5EF4-FFF2-40B4-BE49-F238E27FC236}">
                  <a16:creationId xmlns:a16="http://schemas.microsoft.com/office/drawing/2014/main" id="{E0A9EBEC-4CBB-93A4-CC9C-3CA8F5ED893F}"/>
                </a:ext>
              </a:extLst>
            </p:cNvPr>
            <p:cNvSpPr/>
            <p:nvPr/>
          </p:nvSpPr>
          <p:spPr>
            <a:xfrm>
              <a:off x="5523680" y="2521865"/>
              <a:ext cx="29868" cy="27012"/>
            </a:xfrm>
            <a:custGeom>
              <a:avLst/>
              <a:gdLst/>
              <a:ahLst/>
              <a:cxnLst/>
              <a:rect l="l" t="t" r="r" b="b"/>
              <a:pathLst>
                <a:path w="1140" h="1031" extrusionOk="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31;p101">
              <a:extLst>
                <a:ext uri="{FF2B5EF4-FFF2-40B4-BE49-F238E27FC236}">
                  <a16:creationId xmlns:a16="http://schemas.microsoft.com/office/drawing/2014/main" id="{3DD9FCED-6D54-06C4-4169-453A8CFFEBA6}"/>
                </a:ext>
              </a:extLst>
            </p:cNvPr>
            <p:cNvSpPr/>
            <p:nvPr/>
          </p:nvSpPr>
          <p:spPr>
            <a:xfrm>
              <a:off x="5505366" y="2541358"/>
              <a:ext cx="29344" cy="26593"/>
            </a:xfrm>
            <a:custGeom>
              <a:avLst/>
              <a:gdLst/>
              <a:ahLst/>
              <a:cxnLst/>
              <a:rect l="l" t="t" r="r" b="b"/>
              <a:pathLst>
                <a:path w="1120" h="1015" extrusionOk="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32;p101">
              <a:extLst>
                <a:ext uri="{FF2B5EF4-FFF2-40B4-BE49-F238E27FC236}">
                  <a16:creationId xmlns:a16="http://schemas.microsoft.com/office/drawing/2014/main" id="{4B1FC413-B2C4-B230-9D56-9F60DF0A8ECD}"/>
                </a:ext>
              </a:extLst>
            </p:cNvPr>
            <p:cNvSpPr/>
            <p:nvPr/>
          </p:nvSpPr>
          <p:spPr>
            <a:xfrm>
              <a:off x="5486266" y="2560222"/>
              <a:ext cx="43675" cy="40898"/>
            </a:xfrm>
            <a:custGeom>
              <a:avLst/>
              <a:gdLst/>
              <a:ahLst/>
              <a:cxnLst/>
              <a:rect l="l" t="t" r="r" b="b"/>
              <a:pathLst>
                <a:path w="1667" h="1561" extrusionOk="0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33;p101">
              <a:extLst>
                <a:ext uri="{FF2B5EF4-FFF2-40B4-BE49-F238E27FC236}">
                  <a16:creationId xmlns:a16="http://schemas.microsoft.com/office/drawing/2014/main" id="{22E37747-B84D-028B-3546-06A9E408D907}"/>
                </a:ext>
              </a:extLst>
            </p:cNvPr>
            <p:cNvSpPr/>
            <p:nvPr/>
          </p:nvSpPr>
          <p:spPr>
            <a:xfrm>
              <a:off x="5467376" y="2579295"/>
              <a:ext cx="29161" cy="26593"/>
            </a:xfrm>
            <a:custGeom>
              <a:avLst/>
              <a:gdLst/>
              <a:ahLst/>
              <a:cxnLst/>
              <a:rect l="l" t="t" r="r" b="b"/>
              <a:pathLst>
                <a:path w="1113" h="1015" extrusionOk="0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34;p101">
              <a:extLst>
                <a:ext uri="{FF2B5EF4-FFF2-40B4-BE49-F238E27FC236}">
                  <a16:creationId xmlns:a16="http://schemas.microsoft.com/office/drawing/2014/main" id="{3848F7DE-1E60-CDAC-2B0C-A22CBE6DFF1F}"/>
                </a:ext>
              </a:extLst>
            </p:cNvPr>
            <p:cNvSpPr/>
            <p:nvPr/>
          </p:nvSpPr>
          <p:spPr>
            <a:xfrm>
              <a:off x="5448381" y="2598264"/>
              <a:ext cx="29318" cy="26698"/>
            </a:xfrm>
            <a:custGeom>
              <a:avLst/>
              <a:gdLst/>
              <a:ahLst/>
              <a:cxnLst/>
              <a:rect l="l" t="t" r="r" b="b"/>
              <a:pathLst>
                <a:path w="1119" h="1019" extrusionOk="0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35;p101">
              <a:extLst>
                <a:ext uri="{FF2B5EF4-FFF2-40B4-BE49-F238E27FC236}">
                  <a16:creationId xmlns:a16="http://schemas.microsoft.com/office/drawing/2014/main" id="{EA1EEB81-2B80-7A24-AAC3-AA337D0B97EE}"/>
                </a:ext>
              </a:extLst>
            </p:cNvPr>
            <p:cNvSpPr/>
            <p:nvPr/>
          </p:nvSpPr>
          <p:spPr>
            <a:xfrm>
              <a:off x="5429491" y="2617364"/>
              <a:ext cx="43440" cy="40741"/>
            </a:xfrm>
            <a:custGeom>
              <a:avLst/>
              <a:gdLst/>
              <a:ahLst/>
              <a:cxnLst/>
              <a:rect l="l" t="t" r="r" b="b"/>
              <a:pathLst>
                <a:path w="1658" h="1555" extrusionOk="0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408;p101">
            <a:extLst>
              <a:ext uri="{FF2B5EF4-FFF2-40B4-BE49-F238E27FC236}">
                <a16:creationId xmlns:a16="http://schemas.microsoft.com/office/drawing/2014/main" id="{92917C34-0110-0BD0-5A6D-99C956A4DA16}"/>
              </a:ext>
            </a:extLst>
          </p:cNvPr>
          <p:cNvGrpSpPr/>
          <p:nvPr/>
        </p:nvGrpSpPr>
        <p:grpSpPr>
          <a:xfrm>
            <a:off x="658254" y="1586770"/>
            <a:ext cx="789670" cy="770826"/>
            <a:chOff x="5273444" y="2891285"/>
            <a:chExt cx="371123" cy="362267"/>
          </a:xfrm>
        </p:grpSpPr>
        <p:sp>
          <p:nvSpPr>
            <p:cNvPr id="36" name="Google Shape;9409;p101">
              <a:extLst>
                <a:ext uri="{FF2B5EF4-FFF2-40B4-BE49-F238E27FC236}">
                  <a16:creationId xmlns:a16="http://schemas.microsoft.com/office/drawing/2014/main" id="{FFA02C25-B991-2F20-F16A-9A7D06662B1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10;p101">
              <a:extLst>
                <a:ext uri="{FF2B5EF4-FFF2-40B4-BE49-F238E27FC236}">
                  <a16:creationId xmlns:a16="http://schemas.microsoft.com/office/drawing/2014/main" id="{CD6294C5-A20C-98A8-09C3-97CC39CFBAA5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1;p101">
              <a:extLst>
                <a:ext uri="{FF2B5EF4-FFF2-40B4-BE49-F238E27FC236}">
                  <a16:creationId xmlns:a16="http://schemas.microsoft.com/office/drawing/2014/main" id="{9C70B045-4B64-DC80-C95C-E5B3E4DAEB48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12;p101">
              <a:extLst>
                <a:ext uri="{FF2B5EF4-FFF2-40B4-BE49-F238E27FC236}">
                  <a16:creationId xmlns:a16="http://schemas.microsoft.com/office/drawing/2014/main" id="{5AF9E00A-B9B4-C34A-5909-2CF2E7214187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13;p101">
              <a:extLst>
                <a:ext uri="{FF2B5EF4-FFF2-40B4-BE49-F238E27FC236}">
                  <a16:creationId xmlns:a16="http://schemas.microsoft.com/office/drawing/2014/main" id="{EA9D13BF-1BB9-86D2-1CAC-2931E1F375A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4;p101">
              <a:extLst>
                <a:ext uri="{FF2B5EF4-FFF2-40B4-BE49-F238E27FC236}">
                  <a16:creationId xmlns:a16="http://schemas.microsoft.com/office/drawing/2014/main" id="{6FD508C1-4D9D-5929-5EBA-2F76823DF4E3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5;p101">
              <a:extLst>
                <a:ext uri="{FF2B5EF4-FFF2-40B4-BE49-F238E27FC236}">
                  <a16:creationId xmlns:a16="http://schemas.microsoft.com/office/drawing/2014/main" id="{03248BCC-9876-8D0E-40D9-F8935BBB0AD8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6;p101">
              <a:extLst>
                <a:ext uri="{FF2B5EF4-FFF2-40B4-BE49-F238E27FC236}">
                  <a16:creationId xmlns:a16="http://schemas.microsoft.com/office/drawing/2014/main" id="{435A04AD-DBE3-9273-4F59-DB7FEA5B224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7;p101">
              <a:extLst>
                <a:ext uri="{FF2B5EF4-FFF2-40B4-BE49-F238E27FC236}">
                  <a16:creationId xmlns:a16="http://schemas.microsoft.com/office/drawing/2014/main" id="{0B6CB3E4-EDE5-BFAC-D08A-53EA1BDAAC75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8;p101">
              <a:extLst>
                <a:ext uri="{FF2B5EF4-FFF2-40B4-BE49-F238E27FC236}">
                  <a16:creationId xmlns:a16="http://schemas.microsoft.com/office/drawing/2014/main" id="{D6093B28-FFF7-4EF0-6886-B8892D771B5D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9;p101">
              <a:extLst>
                <a:ext uri="{FF2B5EF4-FFF2-40B4-BE49-F238E27FC236}">
                  <a16:creationId xmlns:a16="http://schemas.microsoft.com/office/drawing/2014/main" id="{34C8245C-6229-BB23-3791-6F543DDA51F8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20;p101">
              <a:extLst>
                <a:ext uri="{FF2B5EF4-FFF2-40B4-BE49-F238E27FC236}">
                  <a16:creationId xmlns:a16="http://schemas.microsoft.com/office/drawing/2014/main" id="{CB997EB5-204A-E6C9-94D9-3DBEB9B57152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1;p101">
              <a:extLst>
                <a:ext uri="{FF2B5EF4-FFF2-40B4-BE49-F238E27FC236}">
                  <a16:creationId xmlns:a16="http://schemas.microsoft.com/office/drawing/2014/main" id="{9D4445FF-F53A-B633-175A-1F687F6C3F9E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22;p101">
              <a:extLst>
                <a:ext uri="{FF2B5EF4-FFF2-40B4-BE49-F238E27FC236}">
                  <a16:creationId xmlns:a16="http://schemas.microsoft.com/office/drawing/2014/main" id="{D82603D1-F296-A097-AC07-0885A6202902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9408;p101">
            <a:extLst>
              <a:ext uri="{FF2B5EF4-FFF2-40B4-BE49-F238E27FC236}">
                <a16:creationId xmlns:a16="http://schemas.microsoft.com/office/drawing/2014/main" id="{DB634C91-75F9-C96B-ABDD-367C7E9EE036}"/>
              </a:ext>
            </a:extLst>
          </p:cNvPr>
          <p:cNvGrpSpPr/>
          <p:nvPr/>
        </p:nvGrpSpPr>
        <p:grpSpPr>
          <a:xfrm>
            <a:off x="13610748" y="4020558"/>
            <a:ext cx="1234357" cy="1060478"/>
            <a:chOff x="5273444" y="2891285"/>
            <a:chExt cx="371123" cy="362267"/>
          </a:xfrm>
        </p:grpSpPr>
        <p:sp>
          <p:nvSpPr>
            <p:cNvPr id="51" name="Google Shape;9409;p101">
              <a:extLst>
                <a:ext uri="{FF2B5EF4-FFF2-40B4-BE49-F238E27FC236}">
                  <a16:creationId xmlns:a16="http://schemas.microsoft.com/office/drawing/2014/main" id="{8827E44D-BF9E-5D77-59B6-06FF26AE8073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10;p101">
              <a:extLst>
                <a:ext uri="{FF2B5EF4-FFF2-40B4-BE49-F238E27FC236}">
                  <a16:creationId xmlns:a16="http://schemas.microsoft.com/office/drawing/2014/main" id="{7619D17B-0CBA-665E-DF9C-4A9D14F762D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11;p101">
              <a:extLst>
                <a:ext uri="{FF2B5EF4-FFF2-40B4-BE49-F238E27FC236}">
                  <a16:creationId xmlns:a16="http://schemas.microsoft.com/office/drawing/2014/main" id="{F45DA523-8AEA-EE2E-836A-C5E7955F7C41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12;p101">
              <a:extLst>
                <a:ext uri="{FF2B5EF4-FFF2-40B4-BE49-F238E27FC236}">
                  <a16:creationId xmlns:a16="http://schemas.microsoft.com/office/drawing/2014/main" id="{A1347BB7-8C31-2E65-41CB-CE51BE1B5FB7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3;p101">
              <a:extLst>
                <a:ext uri="{FF2B5EF4-FFF2-40B4-BE49-F238E27FC236}">
                  <a16:creationId xmlns:a16="http://schemas.microsoft.com/office/drawing/2014/main" id="{5FC3903F-C3EF-EEFA-50F3-B2CDAD1F2C93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4;p101">
              <a:extLst>
                <a:ext uri="{FF2B5EF4-FFF2-40B4-BE49-F238E27FC236}">
                  <a16:creationId xmlns:a16="http://schemas.microsoft.com/office/drawing/2014/main" id="{61AEB832-26D6-5C8E-6459-99E663883460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5;p101">
              <a:extLst>
                <a:ext uri="{FF2B5EF4-FFF2-40B4-BE49-F238E27FC236}">
                  <a16:creationId xmlns:a16="http://schemas.microsoft.com/office/drawing/2014/main" id="{BA5BD3D5-48CE-455D-3C9E-50519DBDECB6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6;p101">
              <a:extLst>
                <a:ext uri="{FF2B5EF4-FFF2-40B4-BE49-F238E27FC236}">
                  <a16:creationId xmlns:a16="http://schemas.microsoft.com/office/drawing/2014/main" id="{A413843B-3E58-7D4C-FA72-493AC27D89EB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7;p101">
              <a:extLst>
                <a:ext uri="{FF2B5EF4-FFF2-40B4-BE49-F238E27FC236}">
                  <a16:creationId xmlns:a16="http://schemas.microsoft.com/office/drawing/2014/main" id="{AF794876-B4F0-31F8-2C99-EFB679AA5F21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8;p101">
              <a:extLst>
                <a:ext uri="{FF2B5EF4-FFF2-40B4-BE49-F238E27FC236}">
                  <a16:creationId xmlns:a16="http://schemas.microsoft.com/office/drawing/2014/main" id="{5FBF75A7-E48E-CB47-F4B7-EC30C4AD3004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9;p101">
              <a:extLst>
                <a:ext uri="{FF2B5EF4-FFF2-40B4-BE49-F238E27FC236}">
                  <a16:creationId xmlns:a16="http://schemas.microsoft.com/office/drawing/2014/main" id="{C3DE83E9-C567-6868-5E4B-C0864A900094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0;p101">
              <a:extLst>
                <a:ext uri="{FF2B5EF4-FFF2-40B4-BE49-F238E27FC236}">
                  <a16:creationId xmlns:a16="http://schemas.microsoft.com/office/drawing/2014/main" id="{F9D145E5-A5A6-C97A-59FD-DCFD33278B6B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21;p101">
              <a:extLst>
                <a:ext uri="{FF2B5EF4-FFF2-40B4-BE49-F238E27FC236}">
                  <a16:creationId xmlns:a16="http://schemas.microsoft.com/office/drawing/2014/main" id="{7B2BF39C-8411-AF47-049E-DA7A8DF6F985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22;p101">
              <a:extLst>
                <a:ext uri="{FF2B5EF4-FFF2-40B4-BE49-F238E27FC236}">
                  <a16:creationId xmlns:a16="http://schemas.microsoft.com/office/drawing/2014/main" id="{C000B301-EB53-AEEE-E306-5FC0C2494DA7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408;p101">
            <a:extLst>
              <a:ext uri="{FF2B5EF4-FFF2-40B4-BE49-F238E27FC236}">
                <a16:creationId xmlns:a16="http://schemas.microsoft.com/office/drawing/2014/main" id="{17C081EF-3B89-286E-D20E-7A79CA2D45F4}"/>
              </a:ext>
            </a:extLst>
          </p:cNvPr>
          <p:cNvGrpSpPr/>
          <p:nvPr/>
        </p:nvGrpSpPr>
        <p:grpSpPr>
          <a:xfrm>
            <a:off x="5506547" y="5081036"/>
            <a:ext cx="789670" cy="770826"/>
            <a:chOff x="5273444" y="2891285"/>
            <a:chExt cx="371123" cy="362267"/>
          </a:xfrm>
        </p:grpSpPr>
        <p:sp>
          <p:nvSpPr>
            <p:cNvPr id="66" name="Google Shape;9409;p101">
              <a:extLst>
                <a:ext uri="{FF2B5EF4-FFF2-40B4-BE49-F238E27FC236}">
                  <a16:creationId xmlns:a16="http://schemas.microsoft.com/office/drawing/2014/main" id="{55FF5431-4DC7-DFBA-C5F7-A5A71ED79642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10;p101">
              <a:extLst>
                <a:ext uri="{FF2B5EF4-FFF2-40B4-BE49-F238E27FC236}">
                  <a16:creationId xmlns:a16="http://schemas.microsoft.com/office/drawing/2014/main" id="{36D3C2C3-597F-1F43-1883-BA25364046D2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11;p101">
              <a:extLst>
                <a:ext uri="{FF2B5EF4-FFF2-40B4-BE49-F238E27FC236}">
                  <a16:creationId xmlns:a16="http://schemas.microsoft.com/office/drawing/2014/main" id="{3A6317E6-BB46-01BD-1BEA-37228D550CD1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12;p101">
              <a:extLst>
                <a:ext uri="{FF2B5EF4-FFF2-40B4-BE49-F238E27FC236}">
                  <a16:creationId xmlns:a16="http://schemas.microsoft.com/office/drawing/2014/main" id="{156B4A27-DB92-F70D-D37A-105FFD005D22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13;p101">
              <a:extLst>
                <a:ext uri="{FF2B5EF4-FFF2-40B4-BE49-F238E27FC236}">
                  <a16:creationId xmlns:a16="http://schemas.microsoft.com/office/drawing/2014/main" id="{76F72CB1-E849-D4FD-BF36-1B14009130FB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14;p101">
              <a:extLst>
                <a:ext uri="{FF2B5EF4-FFF2-40B4-BE49-F238E27FC236}">
                  <a16:creationId xmlns:a16="http://schemas.microsoft.com/office/drawing/2014/main" id="{7164402F-F08B-1DE4-3664-B3B13E9B9D5F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15;p101">
              <a:extLst>
                <a:ext uri="{FF2B5EF4-FFF2-40B4-BE49-F238E27FC236}">
                  <a16:creationId xmlns:a16="http://schemas.microsoft.com/office/drawing/2014/main" id="{E695A19E-71D3-04DD-9E8D-169BD1265783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416;p101">
              <a:extLst>
                <a:ext uri="{FF2B5EF4-FFF2-40B4-BE49-F238E27FC236}">
                  <a16:creationId xmlns:a16="http://schemas.microsoft.com/office/drawing/2014/main" id="{602E3059-E48C-10F7-0306-6E4DB8449263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17;p101">
              <a:extLst>
                <a:ext uri="{FF2B5EF4-FFF2-40B4-BE49-F238E27FC236}">
                  <a16:creationId xmlns:a16="http://schemas.microsoft.com/office/drawing/2014/main" id="{1165BDC3-7984-B9F3-A147-231FCEF3DD1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418;p101">
              <a:extLst>
                <a:ext uri="{FF2B5EF4-FFF2-40B4-BE49-F238E27FC236}">
                  <a16:creationId xmlns:a16="http://schemas.microsoft.com/office/drawing/2014/main" id="{51D8B17F-A1F9-52F7-6419-7919A6FF5D30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19;p101">
              <a:extLst>
                <a:ext uri="{FF2B5EF4-FFF2-40B4-BE49-F238E27FC236}">
                  <a16:creationId xmlns:a16="http://schemas.microsoft.com/office/drawing/2014/main" id="{6C4245B1-4BD4-C6AB-FCD1-02C85C3314FE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20;p101">
              <a:extLst>
                <a:ext uri="{FF2B5EF4-FFF2-40B4-BE49-F238E27FC236}">
                  <a16:creationId xmlns:a16="http://schemas.microsoft.com/office/drawing/2014/main" id="{68EFC55D-EFEA-C2FE-B3E8-CC6849C850FF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421;p101">
              <a:extLst>
                <a:ext uri="{FF2B5EF4-FFF2-40B4-BE49-F238E27FC236}">
                  <a16:creationId xmlns:a16="http://schemas.microsoft.com/office/drawing/2014/main" id="{8D4140A0-602F-B95A-B055-2B9FF8EDEF62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422;p101">
              <a:extLst>
                <a:ext uri="{FF2B5EF4-FFF2-40B4-BE49-F238E27FC236}">
                  <a16:creationId xmlns:a16="http://schemas.microsoft.com/office/drawing/2014/main" id="{DE048D3F-8403-D9D0-E06E-0DF791360F5B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9408;p101">
            <a:extLst>
              <a:ext uri="{FF2B5EF4-FFF2-40B4-BE49-F238E27FC236}">
                <a16:creationId xmlns:a16="http://schemas.microsoft.com/office/drawing/2014/main" id="{1A2534C2-1F4E-7483-AC78-CA2F2024AEB1}"/>
              </a:ext>
            </a:extLst>
          </p:cNvPr>
          <p:cNvGrpSpPr/>
          <p:nvPr/>
        </p:nvGrpSpPr>
        <p:grpSpPr>
          <a:xfrm>
            <a:off x="15413343" y="5589157"/>
            <a:ext cx="1971009" cy="1934185"/>
            <a:chOff x="5273444" y="2891285"/>
            <a:chExt cx="371123" cy="362267"/>
          </a:xfrm>
        </p:grpSpPr>
        <p:sp>
          <p:nvSpPr>
            <p:cNvPr id="81" name="Google Shape;9409;p101">
              <a:extLst>
                <a:ext uri="{FF2B5EF4-FFF2-40B4-BE49-F238E27FC236}">
                  <a16:creationId xmlns:a16="http://schemas.microsoft.com/office/drawing/2014/main" id="{F23DFD91-84AD-DBFE-7CA3-A8D70D183331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10;p101">
              <a:extLst>
                <a:ext uri="{FF2B5EF4-FFF2-40B4-BE49-F238E27FC236}">
                  <a16:creationId xmlns:a16="http://schemas.microsoft.com/office/drawing/2014/main" id="{4DD680BC-1AB9-BF76-A67D-18547A8656A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11;p101">
              <a:extLst>
                <a:ext uri="{FF2B5EF4-FFF2-40B4-BE49-F238E27FC236}">
                  <a16:creationId xmlns:a16="http://schemas.microsoft.com/office/drawing/2014/main" id="{6DBFBEBD-91A3-4CDB-2F7B-3FEA24854D4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12;p101">
              <a:extLst>
                <a:ext uri="{FF2B5EF4-FFF2-40B4-BE49-F238E27FC236}">
                  <a16:creationId xmlns:a16="http://schemas.microsoft.com/office/drawing/2014/main" id="{94A620D1-7D0A-5581-B684-562F29E05C4A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13;p101">
              <a:extLst>
                <a:ext uri="{FF2B5EF4-FFF2-40B4-BE49-F238E27FC236}">
                  <a16:creationId xmlns:a16="http://schemas.microsoft.com/office/drawing/2014/main" id="{464F49D8-CD3D-F626-8201-65F9E0620E36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14;p101">
              <a:extLst>
                <a:ext uri="{FF2B5EF4-FFF2-40B4-BE49-F238E27FC236}">
                  <a16:creationId xmlns:a16="http://schemas.microsoft.com/office/drawing/2014/main" id="{A1A2D93C-8F08-B059-6368-D5D82E94CA50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15;p101">
              <a:extLst>
                <a:ext uri="{FF2B5EF4-FFF2-40B4-BE49-F238E27FC236}">
                  <a16:creationId xmlns:a16="http://schemas.microsoft.com/office/drawing/2014/main" id="{A0BBE822-9185-9D69-5322-86AD5DABCAD4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16;p101">
              <a:extLst>
                <a:ext uri="{FF2B5EF4-FFF2-40B4-BE49-F238E27FC236}">
                  <a16:creationId xmlns:a16="http://schemas.microsoft.com/office/drawing/2014/main" id="{E9BB0CE8-932F-6223-304C-140938E2D4C6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17;p101">
              <a:extLst>
                <a:ext uri="{FF2B5EF4-FFF2-40B4-BE49-F238E27FC236}">
                  <a16:creationId xmlns:a16="http://schemas.microsoft.com/office/drawing/2014/main" id="{1BA59703-30A1-AE10-E845-FBAC1BDA622C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418;p101">
              <a:extLst>
                <a:ext uri="{FF2B5EF4-FFF2-40B4-BE49-F238E27FC236}">
                  <a16:creationId xmlns:a16="http://schemas.microsoft.com/office/drawing/2014/main" id="{1991FBA1-3B0D-AF0D-CB2B-9F3371572D55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419;p101">
              <a:extLst>
                <a:ext uri="{FF2B5EF4-FFF2-40B4-BE49-F238E27FC236}">
                  <a16:creationId xmlns:a16="http://schemas.microsoft.com/office/drawing/2014/main" id="{0872D8C5-34F9-2BAB-F775-F31C67E0554C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420;p101">
              <a:extLst>
                <a:ext uri="{FF2B5EF4-FFF2-40B4-BE49-F238E27FC236}">
                  <a16:creationId xmlns:a16="http://schemas.microsoft.com/office/drawing/2014/main" id="{3C88DE57-3D7D-C17A-7707-9046D9B9106D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421;p101">
              <a:extLst>
                <a:ext uri="{FF2B5EF4-FFF2-40B4-BE49-F238E27FC236}">
                  <a16:creationId xmlns:a16="http://schemas.microsoft.com/office/drawing/2014/main" id="{A5EDF0D1-E12B-6AAC-4461-7CA3916785D3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22;p101">
              <a:extLst>
                <a:ext uri="{FF2B5EF4-FFF2-40B4-BE49-F238E27FC236}">
                  <a16:creationId xmlns:a16="http://schemas.microsoft.com/office/drawing/2014/main" id="{1CC4EA2F-23FC-971F-EA85-18E576BF5CC7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984;p56">
            <a:extLst>
              <a:ext uri="{FF2B5EF4-FFF2-40B4-BE49-F238E27FC236}">
                <a16:creationId xmlns:a16="http://schemas.microsoft.com/office/drawing/2014/main" id="{57EB5943-15A4-E044-0EEB-DC044EAAC4D8}"/>
              </a:ext>
            </a:extLst>
          </p:cNvPr>
          <p:cNvGrpSpPr/>
          <p:nvPr/>
        </p:nvGrpSpPr>
        <p:grpSpPr>
          <a:xfrm>
            <a:off x="1210053" y="3979348"/>
            <a:ext cx="4733547" cy="4974152"/>
            <a:chOff x="3555530" y="2285800"/>
            <a:chExt cx="2049335" cy="2322769"/>
          </a:xfrm>
        </p:grpSpPr>
        <p:sp>
          <p:nvSpPr>
            <p:cNvPr id="126" name="Google Shape;1985;p56">
              <a:extLst>
                <a:ext uri="{FF2B5EF4-FFF2-40B4-BE49-F238E27FC236}">
                  <a16:creationId xmlns:a16="http://schemas.microsoft.com/office/drawing/2014/main" id="{D1C2E1D2-7B84-E9F0-E4A8-75A96D90660F}"/>
                </a:ext>
              </a:extLst>
            </p:cNvPr>
            <p:cNvSpPr/>
            <p:nvPr/>
          </p:nvSpPr>
          <p:spPr>
            <a:xfrm>
              <a:off x="3748845" y="2285800"/>
              <a:ext cx="1649107" cy="1472256"/>
            </a:xfrm>
            <a:custGeom>
              <a:avLst/>
              <a:gdLst/>
              <a:ahLst/>
              <a:cxnLst/>
              <a:rect l="l" t="t" r="r" b="b"/>
              <a:pathLst>
                <a:path w="12745" h="11378" extrusionOk="0">
                  <a:moveTo>
                    <a:pt x="6362" y="0"/>
                  </a:moveTo>
                  <a:cubicBezTo>
                    <a:pt x="4485" y="0"/>
                    <a:pt x="3394" y="1126"/>
                    <a:pt x="3394" y="1126"/>
                  </a:cubicBezTo>
                  <a:cubicBezTo>
                    <a:pt x="3102" y="1321"/>
                    <a:pt x="2566" y="1863"/>
                    <a:pt x="1850" y="3476"/>
                  </a:cubicBezTo>
                  <a:cubicBezTo>
                    <a:pt x="766" y="5917"/>
                    <a:pt x="647" y="5701"/>
                    <a:pt x="328" y="6932"/>
                  </a:cubicBezTo>
                  <a:cubicBezTo>
                    <a:pt x="1" y="8169"/>
                    <a:pt x="411" y="10435"/>
                    <a:pt x="2949" y="10866"/>
                  </a:cubicBezTo>
                  <a:cubicBezTo>
                    <a:pt x="2949" y="10866"/>
                    <a:pt x="2629" y="10547"/>
                    <a:pt x="2504" y="10018"/>
                  </a:cubicBezTo>
                  <a:lnTo>
                    <a:pt x="2504" y="10018"/>
                  </a:lnTo>
                  <a:cubicBezTo>
                    <a:pt x="2504" y="10018"/>
                    <a:pt x="3508" y="11377"/>
                    <a:pt x="4886" y="11377"/>
                  </a:cubicBezTo>
                  <a:cubicBezTo>
                    <a:pt x="4926" y="11377"/>
                    <a:pt x="4966" y="11376"/>
                    <a:pt x="5006" y="11374"/>
                  </a:cubicBezTo>
                  <a:lnTo>
                    <a:pt x="7732" y="11374"/>
                  </a:lnTo>
                  <a:cubicBezTo>
                    <a:pt x="7772" y="11376"/>
                    <a:pt x="7812" y="11377"/>
                    <a:pt x="7852" y="11377"/>
                  </a:cubicBezTo>
                  <a:cubicBezTo>
                    <a:pt x="9230" y="11377"/>
                    <a:pt x="10234" y="10018"/>
                    <a:pt x="10234" y="10018"/>
                  </a:cubicBezTo>
                  <a:lnTo>
                    <a:pt x="10234" y="10018"/>
                  </a:lnTo>
                  <a:cubicBezTo>
                    <a:pt x="10109" y="10547"/>
                    <a:pt x="9790" y="10866"/>
                    <a:pt x="9790" y="10866"/>
                  </a:cubicBezTo>
                  <a:cubicBezTo>
                    <a:pt x="12327" y="10422"/>
                    <a:pt x="12744" y="8148"/>
                    <a:pt x="12424" y="6925"/>
                  </a:cubicBezTo>
                  <a:cubicBezTo>
                    <a:pt x="12098" y="5701"/>
                    <a:pt x="11979" y="5917"/>
                    <a:pt x="10895" y="3469"/>
                  </a:cubicBezTo>
                  <a:cubicBezTo>
                    <a:pt x="10241" y="2009"/>
                    <a:pt x="9734" y="1418"/>
                    <a:pt x="9435" y="1182"/>
                  </a:cubicBezTo>
                  <a:cubicBezTo>
                    <a:pt x="9435" y="1182"/>
                    <a:pt x="8330" y="0"/>
                    <a:pt x="6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86;p56">
              <a:extLst>
                <a:ext uri="{FF2B5EF4-FFF2-40B4-BE49-F238E27FC236}">
                  <a16:creationId xmlns:a16="http://schemas.microsoft.com/office/drawing/2014/main" id="{00431F2E-6E8E-E0CE-56B1-0BE4A14D28AD}"/>
                </a:ext>
              </a:extLst>
            </p:cNvPr>
            <p:cNvSpPr/>
            <p:nvPr/>
          </p:nvSpPr>
          <p:spPr>
            <a:xfrm>
              <a:off x="4794221" y="3847468"/>
              <a:ext cx="810644" cy="761101"/>
            </a:xfrm>
            <a:custGeom>
              <a:avLst/>
              <a:gdLst/>
              <a:ahLst/>
              <a:cxnLst/>
              <a:rect l="l" t="t" r="r" b="b"/>
              <a:pathLst>
                <a:path w="6265" h="5882" extrusionOk="0">
                  <a:moveTo>
                    <a:pt x="49" y="0"/>
                  </a:moveTo>
                  <a:lnTo>
                    <a:pt x="0" y="91"/>
                  </a:lnTo>
                  <a:lnTo>
                    <a:pt x="3595" y="2197"/>
                  </a:lnTo>
                  <a:cubicBezTo>
                    <a:pt x="3622" y="2218"/>
                    <a:pt x="6153" y="3442"/>
                    <a:pt x="5951" y="5875"/>
                  </a:cubicBezTo>
                  <a:lnTo>
                    <a:pt x="6056" y="5882"/>
                  </a:lnTo>
                  <a:cubicBezTo>
                    <a:pt x="6264" y="3379"/>
                    <a:pt x="3671" y="2121"/>
                    <a:pt x="3650" y="2121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87;p56">
              <a:extLst>
                <a:ext uri="{FF2B5EF4-FFF2-40B4-BE49-F238E27FC236}">
                  <a16:creationId xmlns:a16="http://schemas.microsoft.com/office/drawing/2014/main" id="{7810F4CA-DADC-20A7-EC66-87713E4035D7}"/>
                </a:ext>
              </a:extLst>
            </p:cNvPr>
            <p:cNvSpPr/>
            <p:nvPr/>
          </p:nvSpPr>
          <p:spPr>
            <a:xfrm>
              <a:off x="3555530" y="3847468"/>
              <a:ext cx="812326" cy="761101"/>
            </a:xfrm>
            <a:custGeom>
              <a:avLst/>
              <a:gdLst/>
              <a:ahLst/>
              <a:cxnLst/>
              <a:rect l="l" t="t" r="r" b="b"/>
              <a:pathLst>
                <a:path w="6278" h="5882" extrusionOk="0">
                  <a:moveTo>
                    <a:pt x="6222" y="0"/>
                  </a:moveTo>
                  <a:lnTo>
                    <a:pt x="2628" y="2114"/>
                  </a:lnTo>
                  <a:cubicBezTo>
                    <a:pt x="2600" y="2121"/>
                    <a:pt x="0" y="3296"/>
                    <a:pt x="209" y="5882"/>
                  </a:cubicBezTo>
                  <a:lnTo>
                    <a:pt x="327" y="5882"/>
                  </a:lnTo>
                  <a:cubicBezTo>
                    <a:pt x="118" y="3372"/>
                    <a:pt x="2642" y="2225"/>
                    <a:pt x="2677" y="2211"/>
                  </a:cubicBezTo>
                  <a:lnTo>
                    <a:pt x="6278" y="91"/>
                  </a:lnTo>
                  <a:lnTo>
                    <a:pt x="6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88;p56">
              <a:extLst>
                <a:ext uri="{FF2B5EF4-FFF2-40B4-BE49-F238E27FC236}">
                  <a16:creationId xmlns:a16="http://schemas.microsoft.com/office/drawing/2014/main" id="{B27ED215-2BB9-848D-B9DF-662283F82AF5}"/>
                </a:ext>
              </a:extLst>
            </p:cNvPr>
            <p:cNvSpPr/>
            <p:nvPr/>
          </p:nvSpPr>
          <p:spPr>
            <a:xfrm>
              <a:off x="4363338" y="3231160"/>
              <a:ext cx="433724" cy="632612"/>
            </a:xfrm>
            <a:custGeom>
              <a:avLst/>
              <a:gdLst/>
              <a:ahLst/>
              <a:cxnLst/>
              <a:rect l="l" t="t" r="r" b="b"/>
              <a:pathLst>
                <a:path w="3352" h="4889" extrusionOk="0">
                  <a:moveTo>
                    <a:pt x="0" y="1"/>
                  </a:moveTo>
                  <a:lnTo>
                    <a:pt x="0" y="4888"/>
                  </a:lnTo>
                  <a:lnTo>
                    <a:pt x="3351" y="4888"/>
                  </a:lnTo>
                  <a:lnTo>
                    <a:pt x="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89;p56">
              <a:extLst>
                <a:ext uri="{FF2B5EF4-FFF2-40B4-BE49-F238E27FC236}">
                  <a16:creationId xmlns:a16="http://schemas.microsoft.com/office/drawing/2014/main" id="{056A4243-AAC1-5666-C4DD-C3C656A223A5}"/>
                </a:ext>
              </a:extLst>
            </p:cNvPr>
            <p:cNvSpPr/>
            <p:nvPr/>
          </p:nvSpPr>
          <p:spPr>
            <a:xfrm>
              <a:off x="4357904" y="3225855"/>
              <a:ext cx="445369" cy="637917"/>
            </a:xfrm>
            <a:custGeom>
              <a:avLst/>
              <a:gdLst/>
              <a:ahLst/>
              <a:cxnLst/>
              <a:rect l="l" t="t" r="r" b="b"/>
              <a:pathLst>
                <a:path w="3442" h="4930" extrusionOk="0">
                  <a:moveTo>
                    <a:pt x="42" y="0"/>
                  </a:moveTo>
                  <a:cubicBezTo>
                    <a:pt x="14" y="0"/>
                    <a:pt x="0" y="14"/>
                    <a:pt x="0" y="42"/>
                  </a:cubicBezTo>
                  <a:lnTo>
                    <a:pt x="0" y="4929"/>
                  </a:lnTo>
                  <a:lnTo>
                    <a:pt x="84" y="4929"/>
                  </a:lnTo>
                  <a:lnTo>
                    <a:pt x="84" y="84"/>
                  </a:lnTo>
                  <a:lnTo>
                    <a:pt x="3351" y="84"/>
                  </a:lnTo>
                  <a:lnTo>
                    <a:pt x="3351" y="4929"/>
                  </a:lnTo>
                  <a:lnTo>
                    <a:pt x="3442" y="4929"/>
                  </a:lnTo>
                  <a:lnTo>
                    <a:pt x="3442" y="42"/>
                  </a:lnTo>
                  <a:cubicBezTo>
                    <a:pt x="3442" y="14"/>
                    <a:pt x="3421" y="0"/>
                    <a:pt x="3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91;p56">
              <a:extLst>
                <a:ext uri="{FF2B5EF4-FFF2-40B4-BE49-F238E27FC236}">
                  <a16:creationId xmlns:a16="http://schemas.microsoft.com/office/drawing/2014/main" id="{1D79B4DA-C001-79A7-9760-4B1FE055C293}"/>
                </a:ext>
              </a:extLst>
            </p:cNvPr>
            <p:cNvSpPr/>
            <p:nvPr/>
          </p:nvSpPr>
          <p:spPr>
            <a:xfrm>
              <a:off x="4112313" y="3848374"/>
              <a:ext cx="930332" cy="312230"/>
            </a:xfrm>
            <a:custGeom>
              <a:avLst/>
              <a:gdLst/>
              <a:ahLst/>
              <a:cxnLst/>
              <a:rect l="l" t="t" r="r" b="b"/>
              <a:pathLst>
                <a:path w="7190" h="2413" extrusionOk="0">
                  <a:moveTo>
                    <a:pt x="1912" y="0"/>
                  </a:moveTo>
                  <a:lnTo>
                    <a:pt x="28" y="1113"/>
                  </a:lnTo>
                  <a:cubicBezTo>
                    <a:pt x="7" y="1126"/>
                    <a:pt x="1" y="1133"/>
                    <a:pt x="1" y="1147"/>
                  </a:cubicBezTo>
                  <a:cubicBezTo>
                    <a:pt x="1" y="1168"/>
                    <a:pt x="7" y="1182"/>
                    <a:pt x="21" y="1196"/>
                  </a:cubicBezTo>
                  <a:cubicBezTo>
                    <a:pt x="28" y="1196"/>
                    <a:pt x="765" y="1891"/>
                    <a:pt x="2010" y="2225"/>
                  </a:cubicBezTo>
                  <a:cubicBezTo>
                    <a:pt x="2399" y="2329"/>
                    <a:pt x="2872" y="2413"/>
                    <a:pt x="3407" y="2413"/>
                  </a:cubicBezTo>
                  <a:cubicBezTo>
                    <a:pt x="4443" y="2413"/>
                    <a:pt x="5729" y="2114"/>
                    <a:pt x="7161" y="1175"/>
                  </a:cubicBezTo>
                  <a:cubicBezTo>
                    <a:pt x="7182" y="1168"/>
                    <a:pt x="7189" y="1147"/>
                    <a:pt x="7189" y="1133"/>
                  </a:cubicBezTo>
                  <a:cubicBezTo>
                    <a:pt x="7189" y="1113"/>
                    <a:pt x="7182" y="1099"/>
                    <a:pt x="7161" y="1092"/>
                  </a:cubicBezTo>
                  <a:lnTo>
                    <a:pt x="5312" y="0"/>
                  </a:lnTo>
                  <a:lnTo>
                    <a:pt x="5256" y="91"/>
                  </a:lnTo>
                  <a:lnTo>
                    <a:pt x="7043" y="1133"/>
                  </a:lnTo>
                  <a:cubicBezTo>
                    <a:pt x="5649" y="2034"/>
                    <a:pt x="4405" y="2312"/>
                    <a:pt x="3400" y="2312"/>
                  </a:cubicBezTo>
                  <a:cubicBezTo>
                    <a:pt x="2877" y="2312"/>
                    <a:pt x="2418" y="2237"/>
                    <a:pt x="2038" y="2134"/>
                  </a:cubicBezTo>
                  <a:cubicBezTo>
                    <a:pt x="1002" y="1856"/>
                    <a:pt x="320" y="1321"/>
                    <a:pt x="140" y="1168"/>
                  </a:cubicBezTo>
                  <a:lnTo>
                    <a:pt x="1968" y="91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92;p56">
              <a:extLst>
                <a:ext uri="{FF2B5EF4-FFF2-40B4-BE49-F238E27FC236}">
                  <a16:creationId xmlns:a16="http://schemas.microsoft.com/office/drawing/2014/main" id="{D2797AE3-4E15-5A0E-1305-9E9A5DD759A2}"/>
                </a:ext>
              </a:extLst>
            </p:cNvPr>
            <p:cNvSpPr/>
            <p:nvPr/>
          </p:nvSpPr>
          <p:spPr>
            <a:xfrm>
              <a:off x="4967868" y="2988674"/>
              <a:ext cx="210522" cy="234205"/>
            </a:xfrm>
            <a:custGeom>
              <a:avLst/>
              <a:gdLst/>
              <a:ahLst/>
              <a:cxnLst/>
              <a:rect l="l" t="t" r="r" b="b"/>
              <a:pathLst>
                <a:path w="1627" h="1810" extrusionOk="0">
                  <a:moveTo>
                    <a:pt x="771" y="0"/>
                  </a:moveTo>
                  <a:cubicBezTo>
                    <a:pt x="417" y="0"/>
                    <a:pt x="243" y="276"/>
                    <a:pt x="243" y="276"/>
                  </a:cubicBezTo>
                  <a:cubicBezTo>
                    <a:pt x="209" y="658"/>
                    <a:pt x="0" y="1659"/>
                    <a:pt x="0" y="1659"/>
                  </a:cubicBezTo>
                  <a:cubicBezTo>
                    <a:pt x="142" y="1785"/>
                    <a:pt x="309" y="1810"/>
                    <a:pt x="420" y="1810"/>
                  </a:cubicBezTo>
                  <a:cubicBezTo>
                    <a:pt x="493" y="1810"/>
                    <a:pt x="542" y="1798"/>
                    <a:pt x="542" y="1798"/>
                  </a:cubicBezTo>
                  <a:cubicBezTo>
                    <a:pt x="1377" y="1625"/>
                    <a:pt x="1627" y="269"/>
                    <a:pt x="1071" y="60"/>
                  </a:cubicBezTo>
                  <a:cubicBezTo>
                    <a:pt x="959" y="17"/>
                    <a:pt x="860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93;p56">
              <a:extLst>
                <a:ext uri="{FF2B5EF4-FFF2-40B4-BE49-F238E27FC236}">
                  <a16:creationId xmlns:a16="http://schemas.microsoft.com/office/drawing/2014/main" id="{DDC5ED68-5B35-8747-A8B0-E9F0C7E90BD3}"/>
                </a:ext>
              </a:extLst>
            </p:cNvPr>
            <p:cNvSpPr/>
            <p:nvPr/>
          </p:nvSpPr>
          <p:spPr>
            <a:xfrm>
              <a:off x="4961528" y="2983498"/>
              <a:ext cx="192665" cy="246109"/>
            </a:xfrm>
            <a:custGeom>
              <a:avLst/>
              <a:gdLst/>
              <a:ahLst/>
              <a:cxnLst/>
              <a:rect l="l" t="t" r="r" b="b"/>
              <a:pathLst>
                <a:path w="1489" h="1902" extrusionOk="0">
                  <a:moveTo>
                    <a:pt x="823" y="87"/>
                  </a:moveTo>
                  <a:cubicBezTo>
                    <a:pt x="906" y="87"/>
                    <a:pt x="1001" y="103"/>
                    <a:pt x="1106" y="142"/>
                  </a:cubicBezTo>
                  <a:cubicBezTo>
                    <a:pt x="1294" y="212"/>
                    <a:pt x="1398" y="448"/>
                    <a:pt x="1370" y="761"/>
                  </a:cubicBezTo>
                  <a:cubicBezTo>
                    <a:pt x="1335" y="1206"/>
                    <a:pt x="1050" y="1699"/>
                    <a:pt x="584" y="1797"/>
                  </a:cubicBezTo>
                  <a:cubicBezTo>
                    <a:pt x="579" y="1797"/>
                    <a:pt x="541" y="1803"/>
                    <a:pt x="485" y="1803"/>
                  </a:cubicBezTo>
                  <a:cubicBezTo>
                    <a:pt x="388" y="1803"/>
                    <a:pt x="236" y="1784"/>
                    <a:pt x="105" y="1679"/>
                  </a:cubicBezTo>
                  <a:cubicBezTo>
                    <a:pt x="139" y="1512"/>
                    <a:pt x="306" y="691"/>
                    <a:pt x="341" y="337"/>
                  </a:cubicBezTo>
                  <a:cubicBezTo>
                    <a:pt x="368" y="288"/>
                    <a:pt x="527" y="87"/>
                    <a:pt x="823" y="87"/>
                  </a:cubicBezTo>
                  <a:close/>
                  <a:moveTo>
                    <a:pt x="805" y="1"/>
                  </a:moveTo>
                  <a:cubicBezTo>
                    <a:pt x="430" y="1"/>
                    <a:pt x="244" y="291"/>
                    <a:pt x="244" y="302"/>
                  </a:cubicBezTo>
                  <a:cubicBezTo>
                    <a:pt x="237" y="302"/>
                    <a:pt x="237" y="309"/>
                    <a:pt x="237" y="316"/>
                  </a:cubicBezTo>
                  <a:cubicBezTo>
                    <a:pt x="209" y="691"/>
                    <a:pt x="0" y="1679"/>
                    <a:pt x="0" y="1693"/>
                  </a:cubicBezTo>
                  <a:cubicBezTo>
                    <a:pt x="0" y="1706"/>
                    <a:pt x="7" y="1727"/>
                    <a:pt x="14" y="1734"/>
                  </a:cubicBezTo>
                  <a:cubicBezTo>
                    <a:pt x="174" y="1873"/>
                    <a:pt x="355" y="1901"/>
                    <a:pt x="466" y="1901"/>
                  </a:cubicBezTo>
                  <a:cubicBezTo>
                    <a:pt x="522" y="1901"/>
                    <a:pt x="559" y="1895"/>
                    <a:pt x="577" y="1895"/>
                  </a:cubicBezTo>
                  <a:cubicBezTo>
                    <a:pt x="587" y="1895"/>
                    <a:pt x="591" y="1896"/>
                    <a:pt x="591" y="1901"/>
                  </a:cubicBezTo>
                  <a:cubicBezTo>
                    <a:pt x="1106" y="1783"/>
                    <a:pt x="1419" y="1255"/>
                    <a:pt x="1453" y="775"/>
                  </a:cubicBezTo>
                  <a:cubicBezTo>
                    <a:pt x="1488" y="420"/>
                    <a:pt x="1356" y="149"/>
                    <a:pt x="1127" y="66"/>
                  </a:cubicBezTo>
                  <a:cubicBezTo>
                    <a:pt x="1007" y="19"/>
                    <a:pt x="900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94;p56">
              <a:extLst>
                <a:ext uri="{FF2B5EF4-FFF2-40B4-BE49-F238E27FC236}">
                  <a16:creationId xmlns:a16="http://schemas.microsoft.com/office/drawing/2014/main" id="{D5C26F46-C06C-2BFA-D0EA-28323B78CD62}"/>
                </a:ext>
              </a:extLst>
            </p:cNvPr>
            <p:cNvSpPr/>
            <p:nvPr/>
          </p:nvSpPr>
          <p:spPr>
            <a:xfrm>
              <a:off x="4984948" y="3052336"/>
              <a:ext cx="109854" cy="78284"/>
            </a:xfrm>
            <a:custGeom>
              <a:avLst/>
              <a:gdLst/>
              <a:ahLst/>
              <a:cxnLst/>
              <a:rect l="l" t="t" r="r" b="b"/>
              <a:pathLst>
                <a:path w="849" h="605" extrusionOk="0">
                  <a:moveTo>
                    <a:pt x="706" y="1"/>
                  </a:moveTo>
                  <a:cubicBezTo>
                    <a:pt x="661" y="1"/>
                    <a:pt x="608" y="7"/>
                    <a:pt x="549" y="27"/>
                  </a:cubicBezTo>
                  <a:cubicBezTo>
                    <a:pt x="403" y="69"/>
                    <a:pt x="181" y="201"/>
                    <a:pt x="7" y="570"/>
                  </a:cubicBezTo>
                  <a:cubicBezTo>
                    <a:pt x="0" y="583"/>
                    <a:pt x="7" y="590"/>
                    <a:pt x="21" y="604"/>
                  </a:cubicBezTo>
                  <a:lnTo>
                    <a:pt x="28" y="604"/>
                  </a:lnTo>
                  <a:cubicBezTo>
                    <a:pt x="35" y="604"/>
                    <a:pt x="42" y="604"/>
                    <a:pt x="42" y="590"/>
                  </a:cubicBezTo>
                  <a:cubicBezTo>
                    <a:pt x="271" y="127"/>
                    <a:pt x="552" y="54"/>
                    <a:pt x="706" y="54"/>
                  </a:cubicBezTo>
                  <a:cubicBezTo>
                    <a:pt x="772" y="54"/>
                    <a:pt x="814" y="67"/>
                    <a:pt x="821" y="69"/>
                  </a:cubicBezTo>
                  <a:cubicBezTo>
                    <a:pt x="834" y="69"/>
                    <a:pt x="848" y="62"/>
                    <a:pt x="848" y="55"/>
                  </a:cubicBezTo>
                  <a:cubicBezTo>
                    <a:pt x="848" y="34"/>
                    <a:pt x="841" y="20"/>
                    <a:pt x="834" y="20"/>
                  </a:cubicBezTo>
                  <a:cubicBezTo>
                    <a:pt x="834" y="20"/>
                    <a:pt x="784" y="1"/>
                    <a:pt x="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95;p56">
              <a:extLst>
                <a:ext uri="{FF2B5EF4-FFF2-40B4-BE49-F238E27FC236}">
                  <a16:creationId xmlns:a16="http://schemas.microsoft.com/office/drawing/2014/main" id="{D93BE85E-C21A-DDCE-2FB8-4A8C060E5EA9}"/>
                </a:ext>
              </a:extLst>
            </p:cNvPr>
            <p:cNvSpPr/>
            <p:nvPr/>
          </p:nvSpPr>
          <p:spPr>
            <a:xfrm>
              <a:off x="5014579" y="3079768"/>
              <a:ext cx="46969" cy="95752"/>
            </a:xfrm>
            <a:custGeom>
              <a:avLst/>
              <a:gdLst/>
              <a:ahLst/>
              <a:cxnLst/>
              <a:rect l="l" t="t" r="r" b="b"/>
              <a:pathLst>
                <a:path w="363" h="740" extrusionOk="0">
                  <a:moveTo>
                    <a:pt x="28" y="0"/>
                  </a:moveTo>
                  <a:cubicBezTo>
                    <a:pt x="18" y="0"/>
                    <a:pt x="13" y="7"/>
                    <a:pt x="8" y="17"/>
                  </a:cubicBezTo>
                  <a:cubicBezTo>
                    <a:pt x="1" y="31"/>
                    <a:pt x="8" y="38"/>
                    <a:pt x="14" y="52"/>
                  </a:cubicBezTo>
                  <a:cubicBezTo>
                    <a:pt x="14" y="52"/>
                    <a:pt x="244" y="170"/>
                    <a:pt x="286" y="371"/>
                  </a:cubicBezTo>
                  <a:cubicBezTo>
                    <a:pt x="300" y="476"/>
                    <a:pt x="265" y="587"/>
                    <a:pt x="181" y="691"/>
                  </a:cubicBezTo>
                  <a:cubicBezTo>
                    <a:pt x="174" y="705"/>
                    <a:pt x="174" y="719"/>
                    <a:pt x="181" y="726"/>
                  </a:cubicBezTo>
                  <a:cubicBezTo>
                    <a:pt x="188" y="740"/>
                    <a:pt x="188" y="740"/>
                    <a:pt x="195" y="740"/>
                  </a:cubicBezTo>
                  <a:cubicBezTo>
                    <a:pt x="209" y="740"/>
                    <a:pt x="216" y="740"/>
                    <a:pt x="223" y="726"/>
                  </a:cubicBezTo>
                  <a:cubicBezTo>
                    <a:pt x="320" y="608"/>
                    <a:pt x="362" y="483"/>
                    <a:pt x="334" y="365"/>
                  </a:cubicBezTo>
                  <a:cubicBezTo>
                    <a:pt x="293" y="142"/>
                    <a:pt x="49" y="17"/>
                    <a:pt x="42" y="3"/>
                  </a:cubicBezTo>
                  <a:cubicBezTo>
                    <a:pt x="37" y="1"/>
                    <a:pt x="32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96;p56">
              <a:extLst>
                <a:ext uri="{FF2B5EF4-FFF2-40B4-BE49-F238E27FC236}">
                  <a16:creationId xmlns:a16="http://schemas.microsoft.com/office/drawing/2014/main" id="{D8EF491D-DA3B-7EAA-1300-4FE719366340}"/>
                </a:ext>
              </a:extLst>
            </p:cNvPr>
            <p:cNvSpPr/>
            <p:nvPr/>
          </p:nvSpPr>
          <p:spPr>
            <a:xfrm>
              <a:off x="3990812" y="2988674"/>
              <a:ext cx="210651" cy="234205"/>
            </a:xfrm>
            <a:custGeom>
              <a:avLst/>
              <a:gdLst/>
              <a:ahLst/>
              <a:cxnLst/>
              <a:rect l="l" t="t" r="r" b="b"/>
              <a:pathLst>
                <a:path w="1628" h="1810" extrusionOk="0">
                  <a:moveTo>
                    <a:pt x="857" y="0"/>
                  </a:moveTo>
                  <a:cubicBezTo>
                    <a:pt x="768" y="0"/>
                    <a:pt x="668" y="17"/>
                    <a:pt x="557" y="60"/>
                  </a:cubicBezTo>
                  <a:cubicBezTo>
                    <a:pt x="1" y="269"/>
                    <a:pt x="251" y="1625"/>
                    <a:pt x="1086" y="1798"/>
                  </a:cubicBezTo>
                  <a:cubicBezTo>
                    <a:pt x="1086" y="1798"/>
                    <a:pt x="1134" y="1810"/>
                    <a:pt x="1208" y="1810"/>
                  </a:cubicBezTo>
                  <a:cubicBezTo>
                    <a:pt x="1319" y="1810"/>
                    <a:pt x="1486" y="1785"/>
                    <a:pt x="1628" y="1659"/>
                  </a:cubicBezTo>
                  <a:cubicBezTo>
                    <a:pt x="1621" y="1659"/>
                    <a:pt x="1412" y="658"/>
                    <a:pt x="1384" y="276"/>
                  </a:cubicBezTo>
                  <a:cubicBezTo>
                    <a:pt x="1384" y="276"/>
                    <a:pt x="1211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97;p56">
              <a:extLst>
                <a:ext uri="{FF2B5EF4-FFF2-40B4-BE49-F238E27FC236}">
                  <a16:creationId xmlns:a16="http://schemas.microsoft.com/office/drawing/2014/main" id="{1105F5FD-DC02-0D30-CA1B-45D6E341027C}"/>
                </a:ext>
              </a:extLst>
            </p:cNvPr>
            <p:cNvSpPr/>
            <p:nvPr/>
          </p:nvSpPr>
          <p:spPr>
            <a:xfrm>
              <a:off x="4016044" y="2982721"/>
              <a:ext cx="190854" cy="246886"/>
            </a:xfrm>
            <a:custGeom>
              <a:avLst/>
              <a:gdLst/>
              <a:ahLst/>
              <a:cxnLst/>
              <a:rect l="l" t="t" r="r" b="b"/>
              <a:pathLst>
                <a:path w="1475" h="1908" extrusionOk="0">
                  <a:moveTo>
                    <a:pt x="647" y="99"/>
                  </a:moveTo>
                  <a:cubicBezTo>
                    <a:pt x="946" y="99"/>
                    <a:pt x="1113" y="294"/>
                    <a:pt x="1134" y="343"/>
                  </a:cubicBezTo>
                  <a:cubicBezTo>
                    <a:pt x="1169" y="697"/>
                    <a:pt x="1335" y="1525"/>
                    <a:pt x="1370" y="1685"/>
                  </a:cubicBezTo>
                  <a:cubicBezTo>
                    <a:pt x="1234" y="1790"/>
                    <a:pt x="1079" y="1809"/>
                    <a:pt x="982" y="1809"/>
                  </a:cubicBezTo>
                  <a:cubicBezTo>
                    <a:pt x="926" y="1809"/>
                    <a:pt x="891" y="1803"/>
                    <a:pt x="891" y="1803"/>
                  </a:cubicBezTo>
                  <a:cubicBezTo>
                    <a:pt x="425" y="1705"/>
                    <a:pt x="133" y="1212"/>
                    <a:pt x="105" y="767"/>
                  </a:cubicBezTo>
                  <a:cubicBezTo>
                    <a:pt x="84" y="454"/>
                    <a:pt x="181" y="218"/>
                    <a:pt x="369" y="148"/>
                  </a:cubicBezTo>
                  <a:cubicBezTo>
                    <a:pt x="473" y="113"/>
                    <a:pt x="564" y="99"/>
                    <a:pt x="647" y="99"/>
                  </a:cubicBezTo>
                  <a:close/>
                  <a:moveTo>
                    <a:pt x="666" y="0"/>
                  </a:moveTo>
                  <a:cubicBezTo>
                    <a:pt x="572" y="0"/>
                    <a:pt x="466" y="19"/>
                    <a:pt x="348" y="65"/>
                  </a:cubicBezTo>
                  <a:cubicBezTo>
                    <a:pt x="119" y="148"/>
                    <a:pt x="1" y="426"/>
                    <a:pt x="21" y="774"/>
                  </a:cubicBezTo>
                  <a:cubicBezTo>
                    <a:pt x="56" y="1254"/>
                    <a:pt x="369" y="1789"/>
                    <a:pt x="884" y="1893"/>
                  </a:cubicBezTo>
                  <a:cubicBezTo>
                    <a:pt x="884" y="1893"/>
                    <a:pt x="932" y="1907"/>
                    <a:pt x="1002" y="1907"/>
                  </a:cubicBezTo>
                  <a:cubicBezTo>
                    <a:pt x="1120" y="1907"/>
                    <a:pt x="1301" y="1879"/>
                    <a:pt x="1461" y="1733"/>
                  </a:cubicBezTo>
                  <a:cubicBezTo>
                    <a:pt x="1475" y="1719"/>
                    <a:pt x="1475" y="1705"/>
                    <a:pt x="1475" y="1685"/>
                  </a:cubicBezTo>
                  <a:cubicBezTo>
                    <a:pt x="1475" y="1678"/>
                    <a:pt x="1273" y="690"/>
                    <a:pt x="1238" y="315"/>
                  </a:cubicBezTo>
                  <a:cubicBezTo>
                    <a:pt x="1238" y="315"/>
                    <a:pt x="1231" y="308"/>
                    <a:pt x="1231" y="294"/>
                  </a:cubicBezTo>
                  <a:cubicBezTo>
                    <a:pt x="1226" y="294"/>
                    <a:pt x="1042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98;p56">
              <a:extLst>
                <a:ext uri="{FF2B5EF4-FFF2-40B4-BE49-F238E27FC236}">
                  <a16:creationId xmlns:a16="http://schemas.microsoft.com/office/drawing/2014/main" id="{D27FD2E9-D888-078D-9359-AE098B7F3689}"/>
                </a:ext>
              </a:extLst>
            </p:cNvPr>
            <p:cNvSpPr/>
            <p:nvPr/>
          </p:nvSpPr>
          <p:spPr>
            <a:xfrm>
              <a:off x="4070907" y="3051171"/>
              <a:ext cx="111666" cy="79449"/>
            </a:xfrm>
            <a:custGeom>
              <a:avLst/>
              <a:gdLst/>
              <a:ahLst/>
              <a:cxnLst/>
              <a:rect l="l" t="t" r="r" b="b"/>
              <a:pathLst>
                <a:path w="863" h="614" extrusionOk="0">
                  <a:moveTo>
                    <a:pt x="146" y="0"/>
                  </a:moveTo>
                  <a:cubicBezTo>
                    <a:pt x="77" y="0"/>
                    <a:pt x="33" y="15"/>
                    <a:pt x="29" y="15"/>
                  </a:cubicBezTo>
                  <a:cubicBezTo>
                    <a:pt x="8" y="29"/>
                    <a:pt x="1" y="36"/>
                    <a:pt x="8" y="50"/>
                  </a:cubicBezTo>
                  <a:cubicBezTo>
                    <a:pt x="15" y="71"/>
                    <a:pt x="35" y="71"/>
                    <a:pt x="42" y="71"/>
                  </a:cubicBezTo>
                  <a:cubicBezTo>
                    <a:pt x="44" y="71"/>
                    <a:pt x="85" y="59"/>
                    <a:pt x="149" y="59"/>
                  </a:cubicBezTo>
                  <a:cubicBezTo>
                    <a:pt x="302" y="59"/>
                    <a:pt x="589" y="128"/>
                    <a:pt x="814" y="592"/>
                  </a:cubicBezTo>
                  <a:cubicBezTo>
                    <a:pt x="828" y="599"/>
                    <a:pt x="835" y="613"/>
                    <a:pt x="842" y="613"/>
                  </a:cubicBezTo>
                  <a:cubicBezTo>
                    <a:pt x="842" y="613"/>
                    <a:pt x="849" y="613"/>
                    <a:pt x="842" y="599"/>
                  </a:cubicBezTo>
                  <a:cubicBezTo>
                    <a:pt x="849" y="592"/>
                    <a:pt x="863" y="579"/>
                    <a:pt x="849" y="565"/>
                  </a:cubicBezTo>
                  <a:cubicBezTo>
                    <a:pt x="675" y="203"/>
                    <a:pt x="460" y="71"/>
                    <a:pt x="314" y="29"/>
                  </a:cubicBezTo>
                  <a:cubicBezTo>
                    <a:pt x="250" y="7"/>
                    <a:pt x="192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99;p56">
              <a:extLst>
                <a:ext uri="{FF2B5EF4-FFF2-40B4-BE49-F238E27FC236}">
                  <a16:creationId xmlns:a16="http://schemas.microsoft.com/office/drawing/2014/main" id="{96698AE1-075F-3FD1-7216-342C42CB3357}"/>
                </a:ext>
              </a:extLst>
            </p:cNvPr>
            <p:cNvSpPr/>
            <p:nvPr/>
          </p:nvSpPr>
          <p:spPr>
            <a:xfrm>
              <a:off x="4107785" y="3079768"/>
              <a:ext cx="47875" cy="95752"/>
            </a:xfrm>
            <a:custGeom>
              <a:avLst/>
              <a:gdLst/>
              <a:ahLst/>
              <a:cxnLst/>
              <a:rect l="l" t="t" r="r" b="b"/>
              <a:pathLst>
                <a:path w="370" h="740" extrusionOk="0">
                  <a:moveTo>
                    <a:pt x="332" y="0"/>
                  </a:moveTo>
                  <a:cubicBezTo>
                    <a:pt x="328" y="0"/>
                    <a:pt x="324" y="1"/>
                    <a:pt x="321" y="3"/>
                  </a:cubicBezTo>
                  <a:cubicBezTo>
                    <a:pt x="314" y="17"/>
                    <a:pt x="70" y="142"/>
                    <a:pt x="29" y="365"/>
                  </a:cubicBezTo>
                  <a:cubicBezTo>
                    <a:pt x="1" y="483"/>
                    <a:pt x="42" y="608"/>
                    <a:pt x="140" y="726"/>
                  </a:cubicBezTo>
                  <a:cubicBezTo>
                    <a:pt x="140" y="740"/>
                    <a:pt x="147" y="740"/>
                    <a:pt x="161" y="740"/>
                  </a:cubicBezTo>
                  <a:cubicBezTo>
                    <a:pt x="161" y="740"/>
                    <a:pt x="168" y="740"/>
                    <a:pt x="182" y="726"/>
                  </a:cubicBezTo>
                  <a:cubicBezTo>
                    <a:pt x="188" y="719"/>
                    <a:pt x="188" y="705"/>
                    <a:pt x="182" y="691"/>
                  </a:cubicBezTo>
                  <a:cubicBezTo>
                    <a:pt x="98" y="580"/>
                    <a:pt x="63" y="476"/>
                    <a:pt x="77" y="371"/>
                  </a:cubicBezTo>
                  <a:cubicBezTo>
                    <a:pt x="119" y="170"/>
                    <a:pt x="348" y="52"/>
                    <a:pt x="348" y="52"/>
                  </a:cubicBezTo>
                  <a:cubicBezTo>
                    <a:pt x="355" y="38"/>
                    <a:pt x="369" y="24"/>
                    <a:pt x="355" y="17"/>
                  </a:cubicBezTo>
                  <a:cubicBezTo>
                    <a:pt x="350" y="7"/>
                    <a:pt x="341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00;p56">
              <a:extLst>
                <a:ext uri="{FF2B5EF4-FFF2-40B4-BE49-F238E27FC236}">
                  <a16:creationId xmlns:a16="http://schemas.microsoft.com/office/drawing/2014/main" id="{EEEE8064-57DD-FDFF-D35F-61A6D7B142A0}"/>
                </a:ext>
              </a:extLst>
            </p:cNvPr>
            <p:cNvSpPr/>
            <p:nvPr/>
          </p:nvSpPr>
          <p:spPr>
            <a:xfrm>
              <a:off x="4155531" y="2472905"/>
              <a:ext cx="863695" cy="1093388"/>
            </a:xfrm>
            <a:custGeom>
              <a:avLst/>
              <a:gdLst/>
              <a:ahLst/>
              <a:cxnLst/>
              <a:rect l="l" t="t" r="r" b="b"/>
              <a:pathLst>
                <a:path w="6675" h="8450" extrusionOk="0">
                  <a:moveTo>
                    <a:pt x="3268" y="0"/>
                  </a:moveTo>
                  <a:cubicBezTo>
                    <a:pt x="35" y="0"/>
                    <a:pt x="35" y="3108"/>
                    <a:pt x="35" y="3108"/>
                  </a:cubicBezTo>
                  <a:cubicBezTo>
                    <a:pt x="35" y="3108"/>
                    <a:pt x="0" y="5437"/>
                    <a:pt x="682" y="6744"/>
                  </a:cubicBezTo>
                  <a:cubicBezTo>
                    <a:pt x="1344" y="8009"/>
                    <a:pt x="2161" y="8449"/>
                    <a:pt x="3245" y="8449"/>
                  </a:cubicBezTo>
                  <a:cubicBezTo>
                    <a:pt x="3287" y="8449"/>
                    <a:pt x="3329" y="8448"/>
                    <a:pt x="3372" y="8447"/>
                  </a:cubicBezTo>
                  <a:cubicBezTo>
                    <a:pt x="4519" y="8412"/>
                    <a:pt x="5395" y="7877"/>
                    <a:pt x="5924" y="6862"/>
                  </a:cubicBezTo>
                  <a:cubicBezTo>
                    <a:pt x="6487" y="5784"/>
                    <a:pt x="6577" y="3970"/>
                    <a:pt x="6577" y="3101"/>
                  </a:cubicBezTo>
                  <a:cubicBezTo>
                    <a:pt x="6577" y="3101"/>
                    <a:pt x="6674" y="7"/>
                    <a:pt x="3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01;p56">
              <a:extLst>
                <a:ext uri="{FF2B5EF4-FFF2-40B4-BE49-F238E27FC236}">
                  <a16:creationId xmlns:a16="http://schemas.microsoft.com/office/drawing/2014/main" id="{C5D2C0F8-5865-1E5C-BB1F-E5317507BE55}"/>
                </a:ext>
              </a:extLst>
            </p:cNvPr>
            <p:cNvSpPr/>
            <p:nvPr/>
          </p:nvSpPr>
          <p:spPr>
            <a:xfrm>
              <a:off x="4148285" y="2466565"/>
              <a:ext cx="866412" cy="1106586"/>
            </a:xfrm>
            <a:custGeom>
              <a:avLst/>
              <a:gdLst/>
              <a:ahLst/>
              <a:cxnLst/>
              <a:rect l="l" t="t" r="r" b="b"/>
              <a:pathLst>
                <a:path w="6696" h="8552" extrusionOk="0">
                  <a:moveTo>
                    <a:pt x="3324" y="105"/>
                  </a:moveTo>
                  <a:cubicBezTo>
                    <a:pt x="4374" y="105"/>
                    <a:pt x="5187" y="404"/>
                    <a:pt x="5743" y="974"/>
                  </a:cubicBezTo>
                  <a:cubicBezTo>
                    <a:pt x="6605" y="1864"/>
                    <a:pt x="6570" y="3129"/>
                    <a:pt x="6570" y="3136"/>
                  </a:cubicBezTo>
                  <a:cubicBezTo>
                    <a:pt x="6577" y="3727"/>
                    <a:pt x="6529" y="5729"/>
                    <a:pt x="5924" y="6883"/>
                  </a:cubicBezTo>
                  <a:cubicBezTo>
                    <a:pt x="5402" y="7877"/>
                    <a:pt x="4533" y="8413"/>
                    <a:pt x="3414" y="8448"/>
                  </a:cubicBezTo>
                  <a:cubicBezTo>
                    <a:pt x="3375" y="8449"/>
                    <a:pt x="3336" y="8449"/>
                    <a:pt x="3297" y="8449"/>
                  </a:cubicBezTo>
                  <a:cubicBezTo>
                    <a:pt x="2140" y="8449"/>
                    <a:pt x="1378" y="7943"/>
                    <a:pt x="772" y="6772"/>
                  </a:cubicBezTo>
                  <a:cubicBezTo>
                    <a:pt x="105" y="5486"/>
                    <a:pt x="133" y="3185"/>
                    <a:pt x="133" y="3157"/>
                  </a:cubicBezTo>
                  <a:cubicBezTo>
                    <a:pt x="133" y="3150"/>
                    <a:pt x="140" y="2385"/>
                    <a:pt x="529" y="1627"/>
                  </a:cubicBezTo>
                  <a:cubicBezTo>
                    <a:pt x="1064" y="619"/>
                    <a:pt x="2003" y="105"/>
                    <a:pt x="3324" y="105"/>
                  </a:cubicBezTo>
                  <a:close/>
                  <a:moveTo>
                    <a:pt x="3310" y="1"/>
                  </a:moveTo>
                  <a:cubicBezTo>
                    <a:pt x="63" y="1"/>
                    <a:pt x="28" y="3122"/>
                    <a:pt x="28" y="3157"/>
                  </a:cubicBezTo>
                  <a:cubicBezTo>
                    <a:pt x="28" y="3185"/>
                    <a:pt x="1" y="5507"/>
                    <a:pt x="689" y="6821"/>
                  </a:cubicBezTo>
                  <a:cubicBezTo>
                    <a:pt x="1322" y="8030"/>
                    <a:pt x="2107" y="8552"/>
                    <a:pt x="3303" y="8552"/>
                  </a:cubicBezTo>
                  <a:lnTo>
                    <a:pt x="3407" y="8552"/>
                  </a:lnTo>
                  <a:cubicBezTo>
                    <a:pt x="4575" y="8517"/>
                    <a:pt x="5465" y="7961"/>
                    <a:pt x="6007" y="6932"/>
                  </a:cubicBezTo>
                  <a:cubicBezTo>
                    <a:pt x="6626" y="5764"/>
                    <a:pt x="6668" y="3741"/>
                    <a:pt x="6668" y="3150"/>
                  </a:cubicBezTo>
                  <a:cubicBezTo>
                    <a:pt x="6668" y="3101"/>
                    <a:pt x="6696" y="1815"/>
                    <a:pt x="5813" y="911"/>
                  </a:cubicBezTo>
                  <a:cubicBezTo>
                    <a:pt x="5236" y="307"/>
                    <a:pt x="4387" y="1"/>
                    <a:pt x="3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02;p56">
              <a:extLst>
                <a:ext uri="{FF2B5EF4-FFF2-40B4-BE49-F238E27FC236}">
                  <a16:creationId xmlns:a16="http://schemas.microsoft.com/office/drawing/2014/main" id="{6F20D634-F030-A090-B6EB-C83B3D921EB4}"/>
                </a:ext>
              </a:extLst>
            </p:cNvPr>
            <p:cNvSpPr/>
            <p:nvPr/>
          </p:nvSpPr>
          <p:spPr>
            <a:xfrm>
              <a:off x="4553160" y="3055830"/>
              <a:ext cx="63920" cy="107786"/>
            </a:xfrm>
            <a:custGeom>
              <a:avLst/>
              <a:gdLst/>
              <a:ahLst/>
              <a:cxnLst/>
              <a:rect l="l" t="t" r="r" b="b"/>
              <a:pathLst>
                <a:path w="494" h="833" extrusionOk="0">
                  <a:moveTo>
                    <a:pt x="0" y="0"/>
                  </a:moveTo>
                  <a:lnTo>
                    <a:pt x="0" y="591"/>
                  </a:lnTo>
                  <a:cubicBezTo>
                    <a:pt x="0" y="626"/>
                    <a:pt x="7" y="654"/>
                    <a:pt x="21" y="689"/>
                  </a:cubicBezTo>
                  <a:cubicBezTo>
                    <a:pt x="56" y="783"/>
                    <a:pt x="157" y="832"/>
                    <a:pt x="255" y="832"/>
                  </a:cubicBezTo>
                  <a:cubicBezTo>
                    <a:pt x="272" y="832"/>
                    <a:pt x="289" y="831"/>
                    <a:pt x="306" y="828"/>
                  </a:cubicBezTo>
                  <a:lnTo>
                    <a:pt x="494" y="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03;p56">
              <a:extLst>
                <a:ext uri="{FF2B5EF4-FFF2-40B4-BE49-F238E27FC236}">
                  <a16:creationId xmlns:a16="http://schemas.microsoft.com/office/drawing/2014/main" id="{E159808F-6818-B763-731E-B4B8FE2378E3}"/>
                </a:ext>
              </a:extLst>
            </p:cNvPr>
            <p:cNvSpPr/>
            <p:nvPr/>
          </p:nvSpPr>
          <p:spPr>
            <a:xfrm>
              <a:off x="4547725" y="3052207"/>
              <a:ext cx="73883" cy="116197"/>
            </a:xfrm>
            <a:custGeom>
              <a:avLst/>
              <a:gdLst/>
              <a:ahLst/>
              <a:cxnLst/>
              <a:rect l="l" t="t" r="r" b="b"/>
              <a:pathLst>
                <a:path w="571" h="898" extrusionOk="0">
                  <a:moveTo>
                    <a:pt x="35" y="0"/>
                  </a:moveTo>
                  <a:cubicBezTo>
                    <a:pt x="14" y="0"/>
                    <a:pt x="0" y="21"/>
                    <a:pt x="0" y="35"/>
                  </a:cubicBezTo>
                  <a:lnTo>
                    <a:pt x="0" y="626"/>
                  </a:lnTo>
                  <a:cubicBezTo>
                    <a:pt x="0" y="661"/>
                    <a:pt x="0" y="696"/>
                    <a:pt x="14" y="730"/>
                  </a:cubicBezTo>
                  <a:cubicBezTo>
                    <a:pt x="63" y="835"/>
                    <a:pt x="167" y="897"/>
                    <a:pt x="278" y="897"/>
                  </a:cubicBezTo>
                  <a:cubicBezTo>
                    <a:pt x="306" y="897"/>
                    <a:pt x="327" y="890"/>
                    <a:pt x="348" y="890"/>
                  </a:cubicBezTo>
                  <a:lnTo>
                    <a:pt x="536" y="835"/>
                  </a:lnTo>
                  <a:cubicBezTo>
                    <a:pt x="557" y="835"/>
                    <a:pt x="570" y="807"/>
                    <a:pt x="564" y="793"/>
                  </a:cubicBezTo>
                  <a:cubicBezTo>
                    <a:pt x="564" y="776"/>
                    <a:pt x="545" y="763"/>
                    <a:pt x="530" y="763"/>
                  </a:cubicBezTo>
                  <a:cubicBezTo>
                    <a:pt x="527" y="763"/>
                    <a:pt x="524" y="764"/>
                    <a:pt x="522" y="765"/>
                  </a:cubicBezTo>
                  <a:lnTo>
                    <a:pt x="327" y="821"/>
                  </a:lnTo>
                  <a:cubicBezTo>
                    <a:pt x="312" y="824"/>
                    <a:pt x="297" y="826"/>
                    <a:pt x="281" y="826"/>
                  </a:cubicBezTo>
                  <a:cubicBezTo>
                    <a:pt x="197" y="826"/>
                    <a:pt x="113" y="779"/>
                    <a:pt x="84" y="703"/>
                  </a:cubicBezTo>
                  <a:cubicBezTo>
                    <a:pt x="77" y="682"/>
                    <a:pt x="70" y="654"/>
                    <a:pt x="70" y="626"/>
                  </a:cubicBezTo>
                  <a:lnTo>
                    <a:pt x="70" y="35"/>
                  </a:lnTo>
                  <a:cubicBezTo>
                    <a:pt x="70" y="21"/>
                    <a:pt x="49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04;p56">
              <a:extLst>
                <a:ext uri="{FF2B5EF4-FFF2-40B4-BE49-F238E27FC236}">
                  <a16:creationId xmlns:a16="http://schemas.microsoft.com/office/drawing/2014/main" id="{8B2E4242-46BA-A262-5E79-1448FFE35643}"/>
                </a:ext>
              </a:extLst>
            </p:cNvPr>
            <p:cNvSpPr/>
            <p:nvPr/>
          </p:nvSpPr>
          <p:spPr>
            <a:xfrm>
              <a:off x="4351563" y="2957748"/>
              <a:ext cx="65861" cy="65862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58" y="1"/>
                  </a:moveTo>
                  <a:cubicBezTo>
                    <a:pt x="119" y="1"/>
                    <a:pt x="1" y="119"/>
                    <a:pt x="1" y="258"/>
                  </a:cubicBezTo>
                  <a:cubicBezTo>
                    <a:pt x="1" y="397"/>
                    <a:pt x="119" y="508"/>
                    <a:pt x="258" y="508"/>
                  </a:cubicBezTo>
                  <a:cubicBezTo>
                    <a:pt x="397" y="508"/>
                    <a:pt x="508" y="397"/>
                    <a:pt x="508" y="258"/>
                  </a:cubicBezTo>
                  <a:cubicBezTo>
                    <a:pt x="508" y="119"/>
                    <a:pt x="39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05;p56">
              <a:extLst>
                <a:ext uri="{FF2B5EF4-FFF2-40B4-BE49-F238E27FC236}">
                  <a16:creationId xmlns:a16="http://schemas.microsoft.com/office/drawing/2014/main" id="{8313402B-F1C6-01AC-D92E-3E9F5454DB67}"/>
                </a:ext>
              </a:extLst>
            </p:cNvPr>
            <p:cNvSpPr/>
            <p:nvPr/>
          </p:nvSpPr>
          <p:spPr>
            <a:xfrm>
              <a:off x="4724089" y="2957748"/>
              <a:ext cx="65731" cy="65862"/>
            </a:xfrm>
            <a:custGeom>
              <a:avLst/>
              <a:gdLst/>
              <a:ahLst/>
              <a:cxnLst/>
              <a:rect l="l" t="t" r="r" b="b"/>
              <a:pathLst>
                <a:path w="508" h="509" extrusionOk="0">
                  <a:moveTo>
                    <a:pt x="250" y="1"/>
                  </a:moveTo>
                  <a:cubicBezTo>
                    <a:pt x="111" y="1"/>
                    <a:pt x="0" y="119"/>
                    <a:pt x="0" y="258"/>
                  </a:cubicBezTo>
                  <a:cubicBezTo>
                    <a:pt x="0" y="397"/>
                    <a:pt x="111" y="508"/>
                    <a:pt x="250" y="508"/>
                  </a:cubicBezTo>
                  <a:cubicBezTo>
                    <a:pt x="389" y="508"/>
                    <a:pt x="508" y="397"/>
                    <a:pt x="508" y="258"/>
                  </a:cubicBezTo>
                  <a:cubicBezTo>
                    <a:pt x="508" y="119"/>
                    <a:pt x="389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06;p56">
              <a:extLst>
                <a:ext uri="{FF2B5EF4-FFF2-40B4-BE49-F238E27FC236}">
                  <a16:creationId xmlns:a16="http://schemas.microsoft.com/office/drawing/2014/main" id="{240F671B-AF80-0660-C34E-1FC01EF7D28C}"/>
                </a:ext>
              </a:extLst>
            </p:cNvPr>
            <p:cNvSpPr/>
            <p:nvPr/>
          </p:nvSpPr>
          <p:spPr>
            <a:xfrm>
              <a:off x="4359715" y="3023998"/>
              <a:ext cx="88246" cy="57969"/>
            </a:xfrm>
            <a:custGeom>
              <a:avLst/>
              <a:gdLst/>
              <a:ahLst/>
              <a:cxnLst/>
              <a:rect l="l" t="t" r="r" b="b"/>
              <a:pathLst>
                <a:path w="682" h="448" extrusionOk="0">
                  <a:moveTo>
                    <a:pt x="654" y="0"/>
                  </a:moveTo>
                  <a:cubicBezTo>
                    <a:pt x="652" y="0"/>
                    <a:pt x="649" y="1"/>
                    <a:pt x="647" y="3"/>
                  </a:cubicBezTo>
                  <a:lnTo>
                    <a:pt x="21" y="413"/>
                  </a:lnTo>
                  <a:cubicBezTo>
                    <a:pt x="7" y="413"/>
                    <a:pt x="0" y="427"/>
                    <a:pt x="7" y="441"/>
                  </a:cubicBezTo>
                  <a:cubicBezTo>
                    <a:pt x="7" y="448"/>
                    <a:pt x="14" y="448"/>
                    <a:pt x="28" y="448"/>
                  </a:cubicBezTo>
                  <a:lnTo>
                    <a:pt x="35" y="448"/>
                  </a:lnTo>
                  <a:lnTo>
                    <a:pt x="661" y="38"/>
                  </a:lnTo>
                  <a:cubicBezTo>
                    <a:pt x="668" y="38"/>
                    <a:pt x="682" y="24"/>
                    <a:pt x="668" y="10"/>
                  </a:cubicBezTo>
                  <a:cubicBezTo>
                    <a:pt x="668" y="5"/>
                    <a:pt x="661" y="0"/>
                    <a:pt x="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07;p56">
              <a:extLst>
                <a:ext uri="{FF2B5EF4-FFF2-40B4-BE49-F238E27FC236}">
                  <a16:creationId xmlns:a16="http://schemas.microsoft.com/office/drawing/2014/main" id="{65382C0E-D4C7-CBC2-3F85-167C737B97CF}"/>
                </a:ext>
              </a:extLst>
            </p:cNvPr>
            <p:cNvSpPr/>
            <p:nvPr/>
          </p:nvSpPr>
          <p:spPr>
            <a:xfrm>
              <a:off x="4703386" y="3024516"/>
              <a:ext cx="77506" cy="58357"/>
            </a:xfrm>
            <a:custGeom>
              <a:avLst/>
              <a:gdLst/>
              <a:ahLst/>
              <a:cxnLst/>
              <a:rect l="l" t="t" r="r" b="b"/>
              <a:pathLst>
                <a:path w="599" h="451" extrusionOk="0">
                  <a:moveTo>
                    <a:pt x="25" y="1"/>
                  </a:moveTo>
                  <a:cubicBezTo>
                    <a:pt x="21" y="1"/>
                    <a:pt x="18" y="2"/>
                    <a:pt x="14" y="6"/>
                  </a:cubicBezTo>
                  <a:cubicBezTo>
                    <a:pt x="0" y="20"/>
                    <a:pt x="0" y="27"/>
                    <a:pt x="14" y="34"/>
                  </a:cubicBezTo>
                  <a:lnTo>
                    <a:pt x="563" y="451"/>
                  </a:lnTo>
                  <a:lnTo>
                    <a:pt x="570" y="451"/>
                  </a:lnTo>
                  <a:cubicBezTo>
                    <a:pt x="575" y="451"/>
                    <a:pt x="579" y="448"/>
                    <a:pt x="582" y="448"/>
                  </a:cubicBezTo>
                  <a:cubicBezTo>
                    <a:pt x="583" y="448"/>
                    <a:pt x="584" y="449"/>
                    <a:pt x="584" y="451"/>
                  </a:cubicBezTo>
                  <a:cubicBezTo>
                    <a:pt x="598" y="444"/>
                    <a:pt x="598" y="437"/>
                    <a:pt x="584" y="423"/>
                  </a:cubicBezTo>
                  <a:lnTo>
                    <a:pt x="42" y="6"/>
                  </a:lnTo>
                  <a:cubicBezTo>
                    <a:pt x="35" y="2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08;p56">
              <a:extLst>
                <a:ext uri="{FF2B5EF4-FFF2-40B4-BE49-F238E27FC236}">
                  <a16:creationId xmlns:a16="http://schemas.microsoft.com/office/drawing/2014/main" id="{C5D63FB9-CC02-4200-8867-30C49702D312}"/>
                </a:ext>
              </a:extLst>
            </p:cNvPr>
            <p:cNvSpPr/>
            <p:nvPr/>
          </p:nvSpPr>
          <p:spPr>
            <a:xfrm>
              <a:off x="4440716" y="3236594"/>
              <a:ext cx="284275" cy="29890"/>
            </a:xfrm>
            <a:custGeom>
              <a:avLst/>
              <a:gdLst/>
              <a:ahLst/>
              <a:cxnLst/>
              <a:rect l="l" t="t" r="r" b="b"/>
              <a:pathLst>
                <a:path w="2197" h="231" extrusionOk="0">
                  <a:moveTo>
                    <a:pt x="0" y="1"/>
                  </a:moveTo>
                  <a:cubicBezTo>
                    <a:pt x="0" y="1"/>
                    <a:pt x="299" y="230"/>
                    <a:pt x="1064" y="230"/>
                  </a:cubicBezTo>
                  <a:cubicBezTo>
                    <a:pt x="1759" y="230"/>
                    <a:pt x="2197" y="1"/>
                    <a:pt x="2197" y="1"/>
                  </a:cubicBezTo>
                  <a:close/>
                </a:path>
              </a:pathLst>
            </a:custGeom>
            <a:solidFill>
              <a:srgbClr val="F4F4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09;p56">
              <a:extLst>
                <a:ext uri="{FF2B5EF4-FFF2-40B4-BE49-F238E27FC236}">
                  <a16:creationId xmlns:a16="http://schemas.microsoft.com/office/drawing/2014/main" id="{48AEC2C9-B485-1733-3C45-4EDAAB9ED81A}"/>
                </a:ext>
              </a:extLst>
            </p:cNvPr>
            <p:cNvSpPr/>
            <p:nvPr/>
          </p:nvSpPr>
          <p:spPr>
            <a:xfrm>
              <a:off x="4435281" y="3231548"/>
              <a:ext cx="296050" cy="39336"/>
            </a:xfrm>
            <a:custGeom>
              <a:avLst/>
              <a:gdLst/>
              <a:ahLst/>
              <a:cxnLst/>
              <a:rect l="l" t="t" r="r" b="b"/>
              <a:pathLst>
                <a:path w="2288" h="304" extrusionOk="0">
                  <a:moveTo>
                    <a:pt x="35" y="0"/>
                  </a:moveTo>
                  <a:cubicBezTo>
                    <a:pt x="23" y="0"/>
                    <a:pt x="11" y="4"/>
                    <a:pt x="7" y="12"/>
                  </a:cubicBezTo>
                  <a:cubicBezTo>
                    <a:pt x="0" y="33"/>
                    <a:pt x="0" y="61"/>
                    <a:pt x="14" y="67"/>
                  </a:cubicBezTo>
                  <a:cubicBezTo>
                    <a:pt x="35" y="74"/>
                    <a:pt x="327" y="304"/>
                    <a:pt x="1106" y="304"/>
                  </a:cubicBezTo>
                  <a:cubicBezTo>
                    <a:pt x="1801" y="304"/>
                    <a:pt x="2232" y="88"/>
                    <a:pt x="2260" y="74"/>
                  </a:cubicBezTo>
                  <a:cubicBezTo>
                    <a:pt x="2274" y="67"/>
                    <a:pt x="2288" y="40"/>
                    <a:pt x="2274" y="26"/>
                  </a:cubicBezTo>
                  <a:cubicBezTo>
                    <a:pt x="2269" y="10"/>
                    <a:pt x="2252" y="2"/>
                    <a:pt x="2238" y="2"/>
                  </a:cubicBezTo>
                  <a:cubicBezTo>
                    <a:pt x="2233" y="2"/>
                    <a:pt x="2229" y="3"/>
                    <a:pt x="2225" y="5"/>
                  </a:cubicBezTo>
                  <a:cubicBezTo>
                    <a:pt x="2218" y="5"/>
                    <a:pt x="1780" y="220"/>
                    <a:pt x="1106" y="220"/>
                  </a:cubicBezTo>
                  <a:cubicBezTo>
                    <a:pt x="355" y="220"/>
                    <a:pt x="63" y="5"/>
                    <a:pt x="63" y="5"/>
                  </a:cubicBezTo>
                  <a:cubicBezTo>
                    <a:pt x="54" y="2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10;p56">
              <a:extLst>
                <a:ext uri="{FF2B5EF4-FFF2-40B4-BE49-F238E27FC236}">
                  <a16:creationId xmlns:a16="http://schemas.microsoft.com/office/drawing/2014/main" id="{78BB508E-9F6A-0C82-57FE-B2AE2A35F639}"/>
                </a:ext>
              </a:extLst>
            </p:cNvPr>
            <p:cNvSpPr/>
            <p:nvPr/>
          </p:nvSpPr>
          <p:spPr>
            <a:xfrm>
              <a:off x="4539573" y="3301551"/>
              <a:ext cx="89281" cy="24197"/>
            </a:xfrm>
            <a:custGeom>
              <a:avLst/>
              <a:gdLst/>
              <a:ahLst/>
              <a:cxnLst/>
              <a:rect l="l" t="t" r="r" b="b"/>
              <a:pathLst>
                <a:path w="690" h="187" extrusionOk="0">
                  <a:moveTo>
                    <a:pt x="664" y="0"/>
                  </a:moveTo>
                  <a:cubicBezTo>
                    <a:pt x="660" y="0"/>
                    <a:pt x="656" y="2"/>
                    <a:pt x="654" y="6"/>
                  </a:cubicBezTo>
                  <a:cubicBezTo>
                    <a:pt x="383" y="117"/>
                    <a:pt x="22" y="145"/>
                    <a:pt x="22" y="145"/>
                  </a:cubicBezTo>
                  <a:cubicBezTo>
                    <a:pt x="8" y="145"/>
                    <a:pt x="1" y="159"/>
                    <a:pt x="1" y="166"/>
                  </a:cubicBezTo>
                  <a:cubicBezTo>
                    <a:pt x="1" y="180"/>
                    <a:pt x="8" y="187"/>
                    <a:pt x="22" y="187"/>
                  </a:cubicBezTo>
                  <a:cubicBezTo>
                    <a:pt x="36" y="187"/>
                    <a:pt x="390" y="159"/>
                    <a:pt x="668" y="41"/>
                  </a:cubicBezTo>
                  <a:cubicBezTo>
                    <a:pt x="682" y="41"/>
                    <a:pt x="689" y="20"/>
                    <a:pt x="682" y="13"/>
                  </a:cubicBezTo>
                  <a:cubicBezTo>
                    <a:pt x="682" y="8"/>
                    <a:pt x="672" y="0"/>
                    <a:pt x="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11;p56">
              <a:extLst>
                <a:ext uri="{FF2B5EF4-FFF2-40B4-BE49-F238E27FC236}">
                  <a16:creationId xmlns:a16="http://schemas.microsoft.com/office/drawing/2014/main" id="{C9C54017-58D2-4811-49F0-E29B7A63CF08}"/>
                </a:ext>
              </a:extLst>
            </p:cNvPr>
            <p:cNvSpPr/>
            <p:nvPr/>
          </p:nvSpPr>
          <p:spPr>
            <a:xfrm>
              <a:off x="4261634" y="2824860"/>
              <a:ext cx="229542" cy="94329"/>
            </a:xfrm>
            <a:custGeom>
              <a:avLst/>
              <a:gdLst/>
              <a:ahLst/>
              <a:cxnLst/>
              <a:rect l="l" t="t" r="r" b="b"/>
              <a:pathLst>
                <a:path w="1774" h="729" extrusionOk="0">
                  <a:moveTo>
                    <a:pt x="1166" y="0"/>
                  </a:moveTo>
                  <a:cubicBezTo>
                    <a:pt x="1064" y="0"/>
                    <a:pt x="947" y="14"/>
                    <a:pt x="814" y="47"/>
                  </a:cubicBezTo>
                  <a:cubicBezTo>
                    <a:pt x="84" y="228"/>
                    <a:pt x="1" y="729"/>
                    <a:pt x="1" y="729"/>
                  </a:cubicBezTo>
                  <a:lnTo>
                    <a:pt x="1773" y="263"/>
                  </a:lnTo>
                  <a:cubicBezTo>
                    <a:pt x="1773" y="263"/>
                    <a:pt x="1612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12;p56">
              <a:extLst>
                <a:ext uri="{FF2B5EF4-FFF2-40B4-BE49-F238E27FC236}">
                  <a16:creationId xmlns:a16="http://schemas.microsoft.com/office/drawing/2014/main" id="{20A85DFA-F45D-6279-2F3D-273AC53F8D1B}"/>
                </a:ext>
              </a:extLst>
            </p:cNvPr>
            <p:cNvSpPr/>
            <p:nvPr/>
          </p:nvSpPr>
          <p:spPr>
            <a:xfrm>
              <a:off x="4637654" y="2824860"/>
              <a:ext cx="229542" cy="94329"/>
            </a:xfrm>
            <a:custGeom>
              <a:avLst/>
              <a:gdLst/>
              <a:ahLst/>
              <a:cxnLst/>
              <a:rect l="l" t="t" r="r" b="b"/>
              <a:pathLst>
                <a:path w="1774" h="729" extrusionOk="0">
                  <a:moveTo>
                    <a:pt x="612" y="0"/>
                  </a:moveTo>
                  <a:cubicBezTo>
                    <a:pt x="162" y="0"/>
                    <a:pt x="1" y="263"/>
                    <a:pt x="1" y="263"/>
                  </a:cubicBezTo>
                  <a:lnTo>
                    <a:pt x="1773" y="729"/>
                  </a:lnTo>
                  <a:cubicBezTo>
                    <a:pt x="1773" y="729"/>
                    <a:pt x="1697" y="228"/>
                    <a:pt x="967" y="47"/>
                  </a:cubicBezTo>
                  <a:cubicBezTo>
                    <a:pt x="833" y="14"/>
                    <a:pt x="715" y="0"/>
                    <a:pt x="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13;p56">
              <a:extLst>
                <a:ext uri="{FF2B5EF4-FFF2-40B4-BE49-F238E27FC236}">
                  <a16:creationId xmlns:a16="http://schemas.microsoft.com/office/drawing/2014/main" id="{EBE12BA7-255E-D1DF-7403-B709F9786681}"/>
                </a:ext>
              </a:extLst>
            </p:cNvPr>
            <p:cNvSpPr/>
            <p:nvPr/>
          </p:nvSpPr>
          <p:spPr>
            <a:xfrm>
              <a:off x="4102479" y="2335100"/>
              <a:ext cx="1020130" cy="690193"/>
            </a:xfrm>
            <a:custGeom>
              <a:avLst/>
              <a:gdLst/>
              <a:ahLst/>
              <a:cxnLst/>
              <a:rect l="l" t="t" r="r" b="b"/>
              <a:pathLst>
                <a:path w="7884" h="5334" extrusionOk="0">
                  <a:moveTo>
                    <a:pt x="3408" y="1"/>
                  </a:moveTo>
                  <a:cubicBezTo>
                    <a:pt x="316" y="1"/>
                    <a:pt x="0" y="3547"/>
                    <a:pt x="0" y="3547"/>
                  </a:cubicBezTo>
                  <a:lnTo>
                    <a:pt x="410" y="3547"/>
                  </a:lnTo>
                  <a:cubicBezTo>
                    <a:pt x="313" y="4117"/>
                    <a:pt x="257" y="4868"/>
                    <a:pt x="521" y="5334"/>
                  </a:cubicBezTo>
                  <a:cubicBezTo>
                    <a:pt x="521" y="5334"/>
                    <a:pt x="918" y="4451"/>
                    <a:pt x="841" y="3547"/>
                  </a:cubicBezTo>
                  <a:lnTo>
                    <a:pt x="6605" y="3547"/>
                  </a:lnTo>
                  <a:cubicBezTo>
                    <a:pt x="6528" y="4451"/>
                    <a:pt x="6924" y="5334"/>
                    <a:pt x="6924" y="5334"/>
                  </a:cubicBezTo>
                  <a:cubicBezTo>
                    <a:pt x="7189" y="4868"/>
                    <a:pt x="7133" y="4117"/>
                    <a:pt x="7036" y="3547"/>
                  </a:cubicBezTo>
                  <a:lnTo>
                    <a:pt x="7884" y="3547"/>
                  </a:lnTo>
                  <a:cubicBezTo>
                    <a:pt x="7884" y="3547"/>
                    <a:pt x="6994" y="210"/>
                    <a:pt x="3664" y="9"/>
                  </a:cubicBezTo>
                  <a:cubicBezTo>
                    <a:pt x="3576" y="3"/>
                    <a:pt x="3491" y="1"/>
                    <a:pt x="3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9408;p101">
            <a:extLst>
              <a:ext uri="{FF2B5EF4-FFF2-40B4-BE49-F238E27FC236}">
                <a16:creationId xmlns:a16="http://schemas.microsoft.com/office/drawing/2014/main" id="{2DA42FDD-BD64-004C-99E6-6751E6BD608C}"/>
              </a:ext>
            </a:extLst>
          </p:cNvPr>
          <p:cNvGrpSpPr/>
          <p:nvPr/>
        </p:nvGrpSpPr>
        <p:grpSpPr>
          <a:xfrm>
            <a:off x="1500404" y="7038367"/>
            <a:ext cx="789670" cy="770826"/>
            <a:chOff x="5273444" y="2891285"/>
            <a:chExt cx="371123" cy="362267"/>
          </a:xfrm>
        </p:grpSpPr>
        <p:sp>
          <p:nvSpPr>
            <p:cNvPr id="156" name="Google Shape;9409;p101">
              <a:extLst>
                <a:ext uri="{FF2B5EF4-FFF2-40B4-BE49-F238E27FC236}">
                  <a16:creationId xmlns:a16="http://schemas.microsoft.com/office/drawing/2014/main" id="{51FDE590-678F-8E6C-BFD7-02D3BD1A2978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410;p101">
              <a:extLst>
                <a:ext uri="{FF2B5EF4-FFF2-40B4-BE49-F238E27FC236}">
                  <a16:creationId xmlns:a16="http://schemas.microsoft.com/office/drawing/2014/main" id="{3C65C484-0039-2D3C-5665-AD928B5C9677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9411;p101">
              <a:extLst>
                <a:ext uri="{FF2B5EF4-FFF2-40B4-BE49-F238E27FC236}">
                  <a16:creationId xmlns:a16="http://schemas.microsoft.com/office/drawing/2014/main" id="{B41CA47E-2633-8723-674E-0BF7F7860C98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9412;p101">
              <a:extLst>
                <a:ext uri="{FF2B5EF4-FFF2-40B4-BE49-F238E27FC236}">
                  <a16:creationId xmlns:a16="http://schemas.microsoft.com/office/drawing/2014/main" id="{09C7FD56-BD32-4D84-BD44-B73BA0890967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9413;p101">
              <a:extLst>
                <a:ext uri="{FF2B5EF4-FFF2-40B4-BE49-F238E27FC236}">
                  <a16:creationId xmlns:a16="http://schemas.microsoft.com/office/drawing/2014/main" id="{3433ED89-EC95-8B00-94F8-59142DDBDE0A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9414;p101">
              <a:extLst>
                <a:ext uri="{FF2B5EF4-FFF2-40B4-BE49-F238E27FC236}">
                  <a16:creationId xmlns:a16="http://schemas.microsoft.com/office/drawing/2014/main" id="{0D0CCB4C-2EE0-268F-8354-B25CBA4CC6E4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9415;p101">
              <a:extLst>
                <a:ext uri="{FF2B5EF4-FFF2-40B4-BE49-F238E27FC236}">
                  <a16:creationId xmlns:a16="http://schemas.microsoft.com/office/drawing/2014/main" id="{872B15A9-05DB-4BF6-F77C-0B5856834748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9416;p101">
              <a:extLst>
                <a:ext uri="{FF2B5EF4-FFF2-40B4-BE49-F238E27FC236}">
                  <a16:creationId xmlns:a16="http://schemas.microsoft.com/office/drawing/2014/main" id="{777B37A4-38A6-E275-08BC-8C600AD1FA79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9417;p101">
              <a:extLst>
                <a:ext uri="{FF2B5EF4-FFF2-40B4-BE49-F238E27FC236}">
                  <a16:creationId xmlns:a16="http://schemas.microsoft.com/office/drawing/2014/main" id="{32D9DB15-6350-7423-2F8B-F6A78A3C167F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418;p101">
              <a:extLst>
                <a:ext uri="{FF2B5EF4-FFF2-40B4-BE49-F238E27FC236}">
                  <a16:creationId xmlns:a16="http://schemas.microsoft.com/office/drawing/2014/main" id="{83A2DCF6-BE74-1B25-BA3C-23D98F1F330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419;p101">
              <a:extLst>
                <a:ext uri="{FF2B5EF4-FFF2-40B4-BE49-F238E27FC236}">
                  <a16:creationId xmlns:a16="http://schemas.microsoft.com/office/drawing/2014/main" id="{1E02E154-765B-3D5F-E0DB-DDB9CBD8F320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420;p101">
              <a:extLst>
                <a:ext uri="{FF2B5EF4-FFF2-40B4-BE49-F238E27FC236}">
                  <a16:creationId xmlns:a16="http://schemas.microsoft.com/office/drawing/2014/main" id="{AAD84C91-AA8C-86BF-B006-2893B4D68919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421;p101">
              <a:extLst>
                <a:ext uri="{FF2B5EF4-FFF2-40B4-BE49-F238E27FC236}">
                  <a16:creationId xmlns:a16="http://schemas.microsoft.com/office/drawing/2014/main" id="{3CC04475-12E1-480F-BBE8-956FAE2F507E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422;p101">
              <a:extLst>
                <a:ext uri="{FF2B5EF4-FFF2-40B4-BE49-F238E27FC236}">
                  <a16:creationId xmlns:a16="http://schemas.microsoft.com/office/drawing/2014/main" id="{1B4CF139-5FDF-9879-A91F-4EE568D4E307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24B348-40F2-6F95-9D1E-6E8F7C987E60}"/>
              </a:ext>
            </a:extLst>
          </p:cNvPr>
          <p:cNvSpPr/>
          <p:nvPr/>
        </p:nvSpPr>
        <p:spPr>
          <a:xfrm rot="5400000">
            <a:off x="16785600" y="1207347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968336-3A7C-15E3-04C9-70CA48EEFAD0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44358A-FF48-C7C3-1D05-0B4460F324D9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31" name="Google Shape;1600;p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A2DA6C8-D6FD-47D0-344A-B896D92F2623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1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9EB82396-F1B5-6464-9558-A254AC1090B4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6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2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5F5FE816-2EF7-7AE3-D255-BE34E7B498F3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73" name="Google Shape;1609;p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AA7795C-1DC9-9297-17DC-35406EF5AFD0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9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5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B252DBED-E95C-94E9-8642-929D84BD25C7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0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1174166-D6B2-C916-6D41-C8064B994571}"/>
              </a:ext>
            </a:extLst>
          </p:cNvPr>
          <p:cNvSpPr/>
          <p:nvPr/>
        </p:nvSpPr>
        <p:spPr>
          <a:xfrm>
            <a:off x="5105400" y="7505855"/>
            <a:ext cx="7845080" cy="18947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Freeform 13"/>
          <p:cNvSpPr/>
          <p:nvPr/>
        </p:nvSpPr>
        <p:spPr>
          <a:xfrm>
            <a:off x="6235929" y="4826266"/>
            <a:ext cx="5427559" cy="4371316"/>
          </a:xfrm>
          <a:custGeom>
            <a:avLst/>
            <a:gdLst/>
            <a:ahLst/>
            <a:cxnLst/>
            <a:rect l="l" t="t" r="r" b="b"/>
            <a:pathLst>
              <a:path w="2642743" h="2087767">
                <a:moveTo>
                  <a:pt x="0" y="0"/>
                </a:moveTo>
                <a:lnTo>
                  <a:pt x="2642743" y="0"/>
                </a:lnTo>
                <a:lnTo>
                  <a:pt x="2642743" y="2087767"/>
                </a:lnTo>
                <a:lnTo>
                  <a:pt x="0" y="208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grpSp>
        <p:nvGrpSpPr>
          <p:cNvPr id="110" name="Google Shape;9408;p101">
            <a:extLst>
              <a:ext uri="{FF2B5EF4-FFF2-40B4-BE49-F238E27FC236}">
                <a16:creationId xmlns:a16="http://schemas.microsoft.com/office/drawing/2014/main" id="{B2B4E105-66BA-49AA-CB39-61E6C7DD7679}"/>
              </a:ext>
            </a:extLst>
          </p:cNvPr>
          <p:cNvGrpSpPr/>
          <p:nvPr/>
        </p:nvGrpSpPr>
        <p:grpSpPr>
          <a:xfrm>
            <a:off x="6196539" y="739619"/>
            <a:ext cx="1669224" cy="1600929"/>
            <a:chOff x="5273444" y="2891285"/>
            <a:chExt cx="371123" cy="362267"/>
          </a:xfrm>
        </p:grpSpPr>
        <p:sp>
          <p:nvSpPr>
            <p:cNvPr id="111" name="Google Shape;9409;p101">
              <a:extLst>
                <a:ext uri="{FF2B5EF4-FFF2-40B4-BE49-F238E27FC236}">
                  <a16:creationId xmlns:a16="http://schemas.microsoft.com/office/drawing/2014/main" id="{6CB00E08-90A7-B48C-9CCC-C7D1DD3B36F4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410;p101">
              <a:extLst>
                <a:ext uri="{FF2B5EF4-FFF2-40B4-BE49-F238E27FC236}">
                  <a16:creationId xmlns:a16="http://schemas.microsoft.com/office/drawing/2014/main" id="{9DE4992E-E511-ECC0-984D-6544A2DB70E7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411;p101">
              <a:extLst>
                <a:ext uri="{FF2B5EF4-FFF2-40B4-BE49-F238E27FC236}">
                  <a16:creationId xmlns:a16="http://schemas.microsoft.com/office/drawing/2014/main" id="{A63D7777-FDC9-FBF8-0B74-9D4415480419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412;p101">
              <a:extLst>
                <a:ext uri="{FF2B5EF4-FFF2-40B4-BE49-F238E27FC236}">
                  <a16:creationId xmlns:a16="http://schemas.microsoft.com/office/drawing/2014/main" id="{0D4161CF-CCCA-89A6-F55D-79EB685EECD4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413;p101">
              <a:extLst>
                <a:ext uri="{FF2B5EF4-FFF2-40B4-BE49-F238E27FC236}">
                  <a16:creationId xmlns:a16="http://schemas.microsoft.com/office/drawing/2014/main" id="{471D06C5-97DE-4C11-E1F9-5AC516F392A2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414;p101">
              <a:extLst>
                <a:ext uri="{FF2B5EF4-FFF2-40B4-BE49-F238E27FC236}">
                  <a16:creationId xmlns:a16="http://schemas.microsoft.com/office/drawing/2014/main" id="{0EC36582-FE06-E5B5-644B-0F816AFCADA4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9415;p101">
              <a:extLst>
                <a:ext uri="{FF2B5EF4-FFF2-40B4-BE49-F238E27FC236}">
                  <a16:creationId xmlns:a16="http://schemas.microsoft.com/office/drawing/2014/main" id="{7CE74437-3946-8B9C-4463-50FE799DBCDF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416;p101">
              <a:extLst>
                <a:ext uri="{FF2B5EF4-FFF2-40B4-BE49-F238E27FC236}">
                  <a16:creationId xmlns:a16="http://schemas.microsoft.com/office/drawing/2014/main" id="{4EF82E9D-77A2-7789-B8D3-3ECF46A31135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417;p101">
              <a:extLst>
                <a:ext uri="{FF2B5EF4-FFF2-40B4-BE49-F238E27FC236}">
                  <a16:creationId xmlns:a16="http://schemas.microsoft.com/office/drawing/2014/main" id="{E14B79D8-E355-35CF-FD4F-E85B08C0AD6A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418;p101">
              <a:extLst>
                <a:ext uri="{FF2B5EF4-FFF2-40B4-BE49-F238E27FC236}">
                  <a16:creationId xmlns:a16="http://schemas.microsoft.com/office/drawing/2014/main" id="{0B124F04-C60F-7231-33FF-B020F210B97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419;p101">
              <a:extLst>
                <a:ext uri="{FF2B5EF4-FFF2-40B4-BE49-F238E27FC236}">
                  <a16:creationId xmlns:a16="http://schemas.microsoft.com/office/drawing/2014/main" id="{2820FD65-7222-0C90-A422-1044CC2FCFD3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420;p101">
              <a:extLst>
                <a:ext uri="{FF2B5EF4-FFF2-40B4-BE49-F238E27FC236}">
                  <a16:creationId xmlns:a16="http://schemas.microsoft.com/office/drawing/2014/main" id="{72E22986-0454-E642-1D5A-C6BDC84F809D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421;p101">
              <a:extLst>
                <a:ext uri="{FF2B5EF4-FFF2-40B4-BE49-F238E27FC236}">
                  <a16:creationId xmlns:a16="http://schemas.microsoft.com/office/drawing/2014/main" id="{E6170FAE-E438-852A-6E92-6FFC987A93F5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422;p101">
              <a:extLst>
                <a:ext uri="{FF2B5EF4-FFF2-40B4-BE49-F238E27FC236}">
                  <a16:creationId xmlns:a16="http://schemas.microsoft.com/office/drawing/2014/main" id="{F61269BC-03B0-FFBD-2F8A-117C0B6334CF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408;p101">
            <a:extLst>
              <a:ext uri="{FF2B5EF4-FFF2-40B4-BE49-F238E27FC236}">
                <a16:creationId xmlns:a16="http://schemas.microsoft.com/office/drawing/2014/main" id="{691B82E3-745E-47A8-975A-C5D819F93F8F}"/>
              </a:ext>
            </a:extLst>
          </p:cNvPr>
          <p:cNvGrpSpPr/>
          <p:nvPr/>
        </p:nvGrpSpPr>
        <p:grpSpPr>
          <a:xfrm>
            <a:off x="13646306" y="5816470"/>
            <a:ext cx="789670" cy="770826"/>
            <a:chOff x="5273444" y="2891285"/>
            <a:chExt cx="371123" cy="362267"/>
          </a:xfrm>
        </p:grpSpPr>
        <p:sp>
          <p:nvSpPr>
            <p:cNvPr id="96" name="Google Shape;9409;p101">
              <a:extLst>
                <a:ext uri="{FF2B5EF4-FFF2-40B4-BE49-F238E27FC236}">
                  <a16:creationId xmlns:a16="http://schemas.microsoft.com/office/drawing/2014/main" id="{F76D643F-6BC5-A7A7-E8C7-784F545A0483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410;p101">
              <a:extLst>
                <a:ext uri="{FF2B5EF4-FFF2-40B4-BE49-F238E27FC236}">
                  <a16:creationId xmlns:a16="http://schemas.microsoft.com/office/drawing/2014/main" id="{87A61799-FADF-0C62-5E15-F8C0EC5788BB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411;p101">
              <a:extLst>
                <a:ext uri="{FF2B5EF4-FFF2-40B4-BE49-F238E27FC236}">
                  <a16:creationId xmlns:a16="http://schemas.microsoft.com/office/drawing/2014/main" id="{CF5628C1-41C9-D74A-F496-2EE15A5864BC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412;p101">
              <a:extLst>
                <a:ext uri="{FF2B5EF4-FFF2-40B4-BE49-F238E27FC236}">
                  <a16:creationId xmlns:a16="http://schemas.microsoft.com/office/drawing/2014/main" id="{D7F97EC0-7018-34CA-81A2-A9AD1FF147B8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413;p101">
              <a:extLst>
                <a:ext uri="{FF2B5EF4-FFF2-40B4-BE49-F238E27FC236}">
                  <a16:creationId xmlns:a16="http://schemas.microsoft.com/office/drawing/2014/main" id="{ABDD44E7-6F4B-DEF0-8DC8-0FAD75B4FEC7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414;p101">
              <a:extLst>
                <a:ext uri="{FF2B5EF4-FFF2-40B4-BE49-F238E27FC236}">
                  <a16:creationId xmlns:a16="http://schemas.microsoft.com/office/drawing/2014/main" id="{104F1738-2427-DD59-A3DC-2536278EFADE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415;p101">
              <a:extLst>
                <a:ext uri="{FF2B5EF4-FFF2-40B4-BE49-F238E27FC236}">
                  <a16:creationId xmlns:a16="http://schemas.microsoft.com/office/drawing/2014/main" id="{9D1B47B6-3D5E-66B5-A1BB-B3544F712A53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416;p101">
              <a:extLst>
                <a:ext uri="{FF2B5EF4-FFF2-40B4-BE49-F238E27FC236}">
                  <a16:creationId xmlns:a16="http://schemas.microsoft.com/office/drawing/2014/main" id="{028F7A87-2400-66DD-4ADC-F6D38D2B34D2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417;p101">
              <a:extLst>
                <a:ext uri="{FF2B5EF4-FFF2-40B4-BE49-F238E27FC236}">
                  <a16:creationId xmlns:a16="http://schemas.microsoft.com/office/drawing/2014/main" id="{ACC90993-232A-0FA8-558B-093CDC6B515E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418;p101">
              <a:extLst>
                <a:ext uri="{FF2B5EF4-FFF2-40B4-BE49-F238E27FC236}">
                  <a16:creationId xmlns:a16="http://schemas.microsoft.com/office/drawing/2014/main" id="{DD298565-975D-5980-4248-809E71610F2B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19;p101">
              <a:extLst>
                <a:ext uri="{FF2B5EF4-FFF2-40B4-BE49-F238E27FC236}">
                  <a16:creationId xmlns:a16="http://schemas.microsoft.com/office/drawing/2014/main" id="{6861197D-7231-A82B-E7C0-F73390CD42B1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420;p101">
              <a:extLst>
                <a:ext uri="{FF2B5EF4-FFF2-40B4-BE49-F238E27FC236}">
                  <a16:creationId xmlns:a16="http://schemas.microsoft.com/office/drawing/2014/main" id="{4BDC137B-0507-C900-4CCD-6BE2F632EF20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421;p101">
              <a:extLst>
                <a:ext uri="{FF2B5EF4-FFF2-40B4-BE49-F238E27FC236}">
                  <a16:creationId xmlns:a16="http://schemas.microsoft.com/office/drawing/2014/main" id="{D0F82B0F-8386-29D5-7A1A-361FB0D5F5FD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422;p101">
              <a:extLst>
                <a:ext uri="{FF2B5EF4-FFF2-40B4-BE49-F238E27FC236}">
                  <a16:creationId xmlns:a16="http://schemas.microsoft.com/office/drawing/2014/main" id="{72591547-D8B5-305A-FE8B-FF7408DF3A49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36126" y="2944006"/>
            <a:ext cx="12015747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 dirty="0" err="1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Pemodelan</a:t>
            </a:r>
            <a:r>
              <a:rPr lang="en-ID" sz="2800" b="1" dirty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matematika</a:t>
            </a:r>
            <a:r>
              <a:rPr lang="en-ID" sz="2800" b="1" dirty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ini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diharapkan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mampu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menginterpretasi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dan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memprediksi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penyebaran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penyakit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pertusis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dan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langkah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penangannya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berupa</a:t>
            </a:r>
            <a:r>
              <a:rPr lang="en-ID" sz="28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D" sz="28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vaksinasi</a:t>
            </a:r>
            <a:endParaRPr lang="en-ID" sz="2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Freeform 5"/>
          <p:cNvSpPr/>
          <p:nvPr/>
        </p:nvSpPr>
        <p:spPr>
          <a:xfrm rot="-10800000" flipH="1">
            <a:off x="14296257" y="-1539583"/>
            <a:ext cx="7188578" cy="5136566"/>
          </a:xfrm>
          <a:custGeom>
            <a:avLst/>
            <a:gdLst/>
            <a:ahLst/>
            <a:cxnLst/>
            <a:rect l="l" t="t" r="r" b="b"/>
            <a:pathLst>
              <a:path w="7188578" h="5136566">
                <a:moveTo>
                  <a:pt x="7188577" y="0"/>
                </a:moveTo>
                <a:lnTo>
                  <a:pt x="0" y="0"/>
                </a:lnTo>
                <a:lnTo>
                  <a:pt x="0" y="5136566"/>
                </a:lnTo>
                <a:lnTo>
                  <a:pt x="7188577" y="5136566"/>
                </a:lnTo>
                <a:lnTo>
                  <a:pt x="71885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7" name="Group 7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9" name="Freeform 9"/>
          <p:cNvSpPr/>
          <p:nvPr/>
        </p:nvSpPr>
        <p:spPr>
          <a:xfrm rot="3419818">
            <a:off x="-1785971" y="8113982"/>
            <a:ext cx="5629341" cy="4022420"/>
          </a:xfrm>
          <a:custGeom>
            <a:avLst/>
            <a:gdLst/>
            <a:ahLst/>
            <a:cxnLst/>
            <a:rect l="l" t="t" r="r" b="b"/>
            <a:pathLst>
              <a:path w="5629341" h="4022420">
                <a:moveTo>
                  <a:pt x="0" y="0"/>
                </a:moveTo>
                <a:lnTo>
                  <a:pt x="5629342" y="0"/>
                </a:lnTo>
                <a:lnTo>
                  <a:pt x="5629342" y="4022421"/>
                </a:lnTo>
                <a:lnTo>
                  <a:pt x="0" y="402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grpSp>
        <p:nvGrpSpPr>
          <p:cNvPr id="35" name="Google Shape;9408;p101">
            <a:extLst>
              <a:ext uri="{FF2B5EF4-FFF2-40B4-BE49-F238E27FC236}">
                <a16:creationId xmlns:a16="http://schemas.microsoft.com/office/drawing/2014/main" id="{92917C34-0110-0BD0-5A6D-99C956A4DA16}"/>
              </a:ext>
            </a:extLst>
          </p:cNvPr>
          <p:cNvGrpSpPr/>
          <p:nvPr/>
        </p:nvGrpSpPr>
        <p:grpSpPr>
          <a:xfrm>
            <a:off x="658254" y="1586770"/>
            <a:ext cx="789670" cy="770826"/>
            <a:chOff x="5273444" y="2891285"/>
            <a:chExt cx="371123" cy="362267"/>
          </a:xfrm>
        </p:grpSpPr>
        <p:sp>
          <p:nvSpPr>
            <p:cNvPr id="36" name="Google Shape;9409;p101">
              <a:extLst>
                <a:ext uri="{FF2B5EF4-FFF2-40B4-BE49-F238E27FC236}">
                  <a16:creationId xmlns:a16="http://schemas.microsoft.com/office/drawing/2014/main" id="{FFA02C25-B991-2F20-F16A-9A7D06662B10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10;p101">
              <a:extLst>
                <a:ext uri="{FF2B5EF4-FFF2-40B4-BE49-F238E27FC236}">
                  <a16:creationId xmlns:a16="http://schemas.microsoft.com/office/drawing/2014/main" id="{CD6294C5-A20C-98A8-09C3-97CC39CFBAA5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1;p101">
              <a:extLst>
                <a:ext uri="{FF2B5EF4-FFF2-40B4-BE49-F238E27FC236}">
                  <a16:creationId xmlns:a16="http://schemas.microsoft.com/office/drawing/2014/main" id="{9C70B045-4B64-DC80-C95C-E5B3E4DAEB48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12;p101">
              <a:extLst>
                <a:ext uri="{FF2B5EF4-FFF2-40B4-BE49-F238E27FC236}">
                  <a16:creationId xmlns:a16="http://schemas.microsoft.com/office/drawing/2014/main" id="{5AF9E00A-B9B4-C34A-5909-2CF2E7214187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13;p101">
              <a:extLst>
                <a:ext uri="{FF2B5EF4-FFF2-40B4-BE49-F238E27FC236}">
                  <a16:creationId xmlns:a16="http://schemas.microsoft.com/office/drawing/2014/main" id="{EA9D13BF-1BB9-86D2-1CAC-2931E1F375AC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4;p101">
              <a:extLst>
                <a:ext uri="{FF2B5EF4-FFF2-40B4-BE49-F238E27FC236}">
                  <a16:creationId xmlns:a16="http://schemas.microsoft.com/office/drawing/2014/main" id="{6FD508C1-4D9D-5929-5EBA-2F76823DF4E3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5;p101">
              <a:extLst>
                <a:ext uri="{FF2B5EF4-FFF2-40B4-BE49-F238E27FC236}">
                  <a16:creationId xmlns:a16="http://schemas.microsoft.com/office/drawing/2014/main" id="{03248BCC-9876-8D0E-40D9-F8935BBB0AD8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16;p101">
              <a:extLst>
                <a:ext uri="{FF2B5EF4-FFF2-40B4-BE49-F238E27FC236}">
                  <a16:creationId xmlns:a16="http://schemas.microsoft.com/office/drawing/2014/main" id="{435A04AD-DBE3-9273-4F59-DB7FEA5B2247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17;p101">
              <a:extLst>
                <a:ext uri="{FF2B5EF4-FFF2-40B4-BE49-F238E27FC236}">
                  <a16:creationId xmlns:a16="http://schemas.microsoft.com/office/drawing/2014/main" id="{0B6CB3E4-EDE5-BFAC-D08A-53EA1BDAAC75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8;p101">
              <a:extLst>
                <a:ext uri="{FF2B5EF4-FFF2-40B4-BE49-F238E27FC236}">
                  <a16:creationId xmlns:a16="http://schemas.microsoft.com/office/drawing/2014/main" id="{D6093B28-FFF7-4EF0-6886-B8892D771B5D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19;p101">
              <a:extLst>
                <a:ext uri="{FF2B5EF4-FFF2-40B4-BE49-F238E27FC236}">
                  <a16:creationId xmlns:a16="http://schemas.microsoft.com/office/drawing/2014/main" id="{34C8245C-6229-BB23-3791-6F543DDA51F8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20;p101">
              <a:extLst>
                <a:ext uri="{FF2B5EF4-FFF2-40B4-BE49-F238E27FC236}">
                  <a16:creationId xmlns:a16="http://schemas.microsoft.com/office/drawing/2014/main" id="{CB997EB5-204A-E6C9-94D9-3DBEB9B57152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1;p101">
              <a:extLst>
                <a:ext uri="{FF2B5EF4-FFF2-40B4-BE49-F238E27FC236}">
                  <a16:creationId xmlns:a16="http://schemas.microsoft.com/office/drawing/2014/main" id="{9D4445FF-F53A-B633-175A-1F687F6C3F9E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22;p101">
              <a:extLst>
                <a:ext uri="{FF2B5EF4-FFF2-40B4-BE49-F238E27FC236}">
                  <a16:creationId xmlns:a16="http://schemas.microsoft.com/office/drawing/2014/main" id="{D82603D1-F296-A097-AC07-0885A6202902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9408;p101">
            <a:extLst>
              <a:ext uri="{FF2B5EF4-FFF2-40B4-BE49-F238E27FC236}">
                <a16:creationId xmlns:a16="http://schemas.microsoft.com/office/drawing/2014/main" id="{DB634C91-75F9-C96B-ABDD-367C7E9EE036}"/>
              </a:ext>
            </a:extLst>
          </p:cNvPr>
          <p:cNvGrpSpPr/>
          <p:nvPr/>
        </p:nvGrpSpPr>
        <p:grpSpPr>
          <a:xfrm>
            <a:off x="13610748" y="4020558"/>
            <a:ext cx="1234357" cy="1060478"/>
            <a:chOff x="5273444" y="2891285"/>
            <a:chExt cx="371123" cy="362267"/>
          </a:xfrm>
        </p:grpSpPr>
        <p:sp>
          <p:nvSpPr>
            <p:cNvPr id="51" name="Google Shape;9409;p101">
              <a:extLst>
                <a:ext uri="{FF2B5EF4-FFF2-40B4-BE49-F238E27FC236}">
                  <a16:creationId xmlns:a16="http://schemas.microsoft.com/office/drawing/2014/main" id="{8827E44D-BF9E-5D77-59B6-06FF26AE8073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10;p101">
              <a:extLst>
                <a:ext uri="{FF2B5EF4-FFF2-40B4-BE49-F238E27FC236}">
                  <a16:creationId xmlns:a16="http://schemas.microsoft.com/office/drawing/2014/main" id="{7619D17B-0CBA-665E-DF9C-4A9D14F762D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11;p101">
              <a:extLst>
                <a:ext uri="{FF2B5EF4-FFF2-40B4-BE49-F238E27FC236}">
                  <a16:creationId xmlns:a16="http://schemas.microsoft.com/office/drawing/2014/main" id="{F45DA523-8AEA-EE2E-836A-C5E7955F7C41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12;p101">
              <a:extLst>
                <a:ext uri="{FF2B5EF4-FFF2-40B4-BE49-F238E27FC236}">
                  <a16:creationId xmlns:a16="http://schemas.microsoft.com/office/drawing/2014/main" id="{A1347BB7-8C31-2E65-41CB-CE51BE1B5FB7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3;p101">
              <a:extLst>
                <a:ext uri="{FF2B5EF4-FFF2-40B4-BE49-F238E27FC236}">
                  <a16:creationId xmlns:a16="http://schemas.microsoft.com/office/drawing/2014/main" id="{5FC3903F-C3EF-EEFA-50F3-B2CDAD1F2C93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4;p101">
              <a:extLst>
                <a:ext uri="{FF2B5EF4-FFF2-40B4-BE49-F238E27FC236}">
                  <a16:creationId xmlns:a16="http://schemas.microsoft.com/office/drawing/2014/main" id="{61AEB832-26D6-5C8E-6459-99E663883460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5;p101">
              <a:extLst>
                <a:ext uri="{FF2B5EF4-FFF2-40B4-BE49-F238E27FC236}">
                  <a16:creationId xmlns:a16="http://schemas.microsoft.com/office/drawing/2014/main" id="{BA5BD3D5-48CE-455D-3C9E-50519DBDECB6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6;p101">
              <a:extLst>
                <a:ext uri="{FF2B5EF4-FFF2-40B4-BE49-F238E27FC236}">
                  <a16:creationId xmlns:a16="http://schemas.microsoft.com/office/drawing/2014/main" id="{A413843B-3E58-7D4C-FA72-493AC27D89EB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17;p101">
              <a:extLst>
                <a:ext uri="{FF2B5EF4-FFF2-40B4-BE49-F238E27FC236}">
                  <a16:creationId xmlns:a16="http://schemas.microsoft.com/office/drawing/2014/main" id="{AF794876-B4F0-31F8-2C99-EFB679AA5F21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18;p101">
              <a:extLst>
                <a:ext uri="{FF2B5EF4-FFF2-40B4-BE49-F238E27FC236}">
                  <a16:creationId xmlns:a16="http://schemas.microsoft.com/office/drawing/2014/main" id="{5FBF75A7-E48E-CB47-F4B7-EC30C4AD3004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9;p101">
              <a:extLst>
                <a:ext uri="{FF2B5EF4-FFF2-40B4-BE49-F238E27FC236}">
                  <a16:creationId xmlns:a16="http://schemas.microsoft.com/office/drawing/2014/main" id="{C3DE83E9-C567-6868-5E4B-C0864A900094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0;p101">
              <a:extLst>
                <a:ext uri="{FF2B5EF4-FFF2-40B4-BE49-F238E27FC236}">
                  <a16:creationId xmlns:a16="http://schemas.microsoft.com/office/drawing/2014/main" id="{F9D145E5-A5A6-C97A-59FD-DCFD33278B6B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21;p101">
              <a:extLst>
                <a:ext uri="{FF2B5EF4-FFF2-40B4-BE49-F238E27FC236}">
                  <a16:creationId xmlns:a16="http://schemas.microsoft.com/office/drawing/2014/main" id="{7B2BF39C-8411-AF47-049E-DA7A8DF6F985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22;p101">
              <a:extLst>
                <a:ext uri="{FF2B5EF4-FFF2-40B4-BE49-F238E27FC236}">
                  <a16:creationId xmlns:a16="http://schemas.microsoft.com/office/drawing/2014/main" id="{C000B301-EB53-AEEE-E306-5FC0C2494DA7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408;p101">
            <a:extLst>
              <a:ext uri="{FF2B5EF4-FFF2-40B4-BE49-F238E27FC236}">
                <a16:creationId xmlns:a16="http://schemas.microsoft.com/office/drawing/2014/main" id="{17C081EF-3B89-286E-D20E-7A79CA2D45F4}"/>
              </a:ext>
            </a:extLst>
          </p:cNvPr>
          <p:cNvGrpSpPr/>
          <p:nvPr/>
        </p:nvGrpSpPr>
        <p:grpSpPr>
          <a:xfrm>
            <a:off x="5506547" y="5081036"/>
            <a:ext cx="789670" cy="770826"/>
            <a:chOff x="5273444" y="2891285"/>
            <a:chExt cx="371123" cy="362267"/>
          </a:xfrm>
        </p:grpSpPr>
        <p:sp>
          <p:nvSpPr>
            <p:cNvPr id="66" name="Google Shape;9409;p101">
              <a:extLst>
                <a:ext uri="{FF2B5EF4-FFF2-40B4-BE49-F238E27FC236}">
                  <a16:creationId xmlns:a16="http://schemas.microsoft.com/office/drawing/2014/main" id="{55FF5431-4DC7-DFBA-C5F7-A5A71ED79642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10;p101">
              <a:extLst>
                <a:ext uri="{FF2B5EF4-FFF2-40B4-BE49-F238E27FC236}">
                  <a16:creationId xmlns:a16="http://schemas.microsoft.com/office/drawing/2014/main" id="{36D3C2C3-597F-1F43-1883-BA25364046D2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11;p101">
              <a:extLst>
                <a:ext uri="{FF2B5EF4-FFF2-40B4-BE49-F238E27FC236}">
                  <a16:creationId xmlns:a16="http://schemas.microsoft.com/office/drawing/2014/main" id="{3A6317E6-BB46-01BD-1BEA-37228D550CD1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12;p101">
              <a:extLst>
                <a:ext uri="{FF2B5EF4-FFF2-40B4-BE49-F238E27FC236}">
                  <a16:creationId xmlns:a16="http://schemas.microsoft.com/office/drawing/2014/main" id="{156B4A27-DB92-F70D-D37A-105FFD005D22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13;p101">
              <a:extLst>
                <a:ext uri="{FF2B5EF4-FFF2-40B4-BE49-F238E27FC236}">
                  <a16:creationId xmlns:a16="http://schemas.microsoft.com/office/drawing/2014/main" id="{76F72CB1-E849-D4FD-BF36-1B14009130FB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14;p101">
              <a:extLst>
                <a:ext uri="{FF2B5EF4-FFF2-40B4-BE49-F238E27FC236}">
                  <a16:creationId xmlns:a16="http://schemas.microsoft.com/office/drawing/2014/main" id="{7164402F-F08B-1DE4-3664-B3B13E9B9D5F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15;p101">
              <a:extLst>
                <a:ext uri="{FF2B5EF4-FFF2-40B4-BE49-F238E27FC236}">
                  <a16:creationId xmlns:a16="http://schemas.microsoft.com/office/drawing/2014/main" id="{E695A19E-71D3-04DD-9E8D-169BD1265783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416;p101">
              <a:extLst>
                <a:ext uri="{FF2B5EF4-FFF2-40B4-BE49-F238E27FC236}">
                  <a16:creationId xmlns:a16="http://schemas.microsoft.com/office/drawing/2014/main" id="{602E3059-E48C-10F7-0306-6E4DB8449263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17;p101">
              <a:extLst>
                <a:ext uri="{FF2B5EF4-FFF2-40B4-BE49-F238E27FC236}">
                  <a16:creationId xmlns:a16="http://schemas.microsoft.com/office/drawing/2014/main" id="{1165BDC3-7984-B9F3-A147-231FCEF3DD1B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418;p101">
              <a:extLst>
                <a:ext uri="{FF2B5EF4-FFF2-40B4-BE49-F238E27FC236}">
                  <a16:creationId xmlns:a16="http://schemas.microsoft.com/office/drawing/2014/main" id="{51D8B17F-A1F9-52F7-6419-7919A6FF5D30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19;p101">
              <a:extLst>
                <a:ext uri="{FF2B5EF4-FFF2-40B4-BE49-F238E27FC236}">
                  <a16:creationId xmlns:a16="http://schemas.microsoft.com/office/drawing/2014/main" id="{6C4245B1-4BD4-C6AB-FCD1-02C85C3314FE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20;p101">
              <a:extLst>
                <a:ext uri="{FF2B5EF4-FFF2-40B4-BE49-F238E27FC236}">
                  <a16:creationId xmlns:a16="http://schemas.microsoft.com/office/drawing/2014/main" id="{68EFC55D-EFEA-C2FE-B3E8-CC6849C850FF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421;p101">
              <a:extLst>
                <a:ext uri="{FF2B5EF4-FFF2-40B4-BE49-F238E27FC236}">
                  <a16:creationId xmlns:a16="http://schemas.microsoft.com/office/drawing/2014/main" id="{8D4140A0-602F-B95A-B055-2B9FF8EDEF62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422;p101">
              <a:extLst>
                <a:ext uri="{FF2B5EF4-FFF2-40B4-BE49-F238E27FC236}">
                  <a16:creationId xmlns:a16="http://schemas.microsoft.com/office/drawing/2014/main" id="{DE048D3F-8403-D9D0-E06E-0DF791360F5B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9408;p101">
            <a:extLst>
              <a:ext uri="{FF2B5EF4-FFF2-40B4-BE49-F238E27FC236}">
                <a16:creationId xmlns:a16="http://schemas.microsoft.com/office/drawing/2014/main" id="{1A2534C2-1F4E-7483-AC78-CA2F2024AEB1}"/>
              </a:ext>
            </a:extLst>
          </p:cNvPr>
          <p:cNvGrpSpPr/>
          <p:nvPr/>
        </p:nvGrpSpPr>
        <p:grpSpPr>
          <a:xfrm>
            <a:off x="15413343" y="5589157"/>
            <a:ext cx="1971009" cy="1934185"/>
            <a:chOff x="5273444" y="2891285"/>
            <a:chExt cx="371123" cy="362267"/>
          </a:xfrm>
        </p:grpSpPr>
        <p:sp>
          <p:nvSpPr>
            <p:cNvPr id="81" name="Google Shape;9409;p101">
              <a:extLst>
                <a:ext uri="{FF2B5EF4-FFF2-40B4-BE49-F238E27FC236}">
                  <a16:creationId xmlns:a16="http://schemas.microsoft.com/office/drawing/2014/main" id="{F23DFD91-84AD-DBFE-7CA3-A8D70D183331}"/>
                </a:ext>
              </a:extLst>
            </p:cNvPr>
            <p:cNvSpPr/>
            <p:nvPr/>
          </p:nvSpPr>
          <p:spPr>
            <a:xfrm>
              <a:off x="5301373" y="2914996"/>
              <a:ext cx="315186" cy="314452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rgbClr val="D8D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10;p101">
              <a:extLst>
                <a:ext uri="{FF2B5EF4-FFF2-40B4-BE49-F238E27FC236}">
                  <a16:creationId xmlns:a16="http://schemas.microsoft.com/office/drawing/2014/main" id="{4DD680BC-1AB9-BF76-A67D-18547A8656A1}"/>
                </a:ext>
              </a:extLst>
            </p:cNvPr>
            <p:cNvSpPr/>
            <p:nvPr/>
          </p:nvSpPr>
          <p:spPr>
            <a:xfrm>
              <a:off x="5427945" y="2958200"/>
              <a:ext cx="188614" cy="271249"/>
            </a:xfrm>
            <a:custGeom>
              <a:avLst/>
              <a:gdLst/>
              <a:ahLst/>
              <a:cxnLst/>
              <a:rect l="l" t="t" r="r" b="b"/>
              <a:pathLst>
                <a:path w="7199" h="10353" extrusionOk="0">
                  <a:moveTo>
                    <a:pt x="5090" y="0"/>
                  </a:moveTo>
                  <a:lnTo>
                    <a:pt x="5090" y="0"/>
                  </a:lnTo>
                  <a:cubicBezTo>
                    <a:pt x="6653" y="4132"/>
                    <a:pt x="4275" y="8713"/>
                    <a:pt x="0" y="9825"/>
                  </a:cubicBezTo>
                  <a:cubicBezTo>
                    <a:pt x="355" y="9931"/>
                    <a:pt x="671" y="10343"/>
                    <a:pt x="1036" y="10353"/>
                  </a:cubicBezTo>
                  <a:cubicBezTo>
                    <a:pt x="1040" y="10353"/>
                    <a:pt x="1044" y="10353"/>
                    <a:pt x="1048" y="10353"/>
                  </a:cubicBezTo>
                  <a:cubicBezTo>
                    <a:pt x="1427" y="10353"/>
                    <a:pt x="1778" y="9930"/>
                    <a:pt x="2138" y="9864"/>
                  </a:cubicBezTo>
                  <a:cubicBezTo>
                    <a:pt x="2173" y="9858"/>
                    <a:pt x="2208" y="9856"/>
                    <a:pt x="2245" y="9856"/>
                  </a:cubicBezTo>
                  <a:cubicBezTo>
                    <a:pt x="2520" y="9856"/>
                    <a:pt x="2836" y="9991"/>
                    <a:pt x="3110" y="9991"/>
                  </a:cubicBezTo>
                  <a:cubicBezTo>
                    <a:pt x="3190" y="9991"/>
                    <a:pt x="3266" y="9979"/>
                    <a:pt x="3336" y="9950"/>
                  </a:cubicBezTo>
                  <a:cubicBezTo>
                    <a:pt x="3691" y="9816"/>
                    <a:pt x="3854" y="9289"/>
                    <a:pt x="4180" y="9087"/>
                  </a:cubicBezTo>
                  <a:cubicBezTo>
                    <a:pt x="4506" y="8886"/>
                    <a:pt x="5042" y="8963"/>
                    <a:pt x="5320" y="8704"/>
                  </a:cubicBezTo>
                  <a:cubicBezTo>
                    <a:pt x="5598" y="8445"/>
                    <a:pt x="5541" y="7899"/>
                    <a:pt x="5761" y="7582"/>
                  </a:cubicBezTo>
                  <a:cubicBezTo>
                    <a:pt x="5982" y="7266"/>
                    <a:pt x="6518" y="7141"/>
                    <a:pt x="6672" y="6796"/>
                  </a:cubicBezTo>
                  <a:cubicBezTo>
                    <a:pt x="6835" y="6442"/>
                    <a:pt x="6566" y="5953"/>
                    <a:pt x="6643" y="5589"/>
                  </a:cubicBezTo>
                  <a:cubicBezTo>
                    <a:pt x="6729" y="5215"/>
                    <a:pt x="7180" y="4889"/>
                    <a:pt x="7189" y="4505"/>
                  </a:cubicBezTo>
                  <a:cubicBezTo>
                    <a:pt x="7199" y="4132"/>
                    <a:pt x="6768" y="3777"/>
                    <a:pt x="6701" y="3403"/>
                  </a:cubicBezTo>
                  <a:cubicBezTo>
                    <a:pt x="6633" y="3029"/>
                    <a:pt x="6921" y="2560"/>
                    <a:pt x="6787" y="2195"/>
                  </a:cubicBezTo>
                  <a:cubicBezTo>
                    <a:pt x="6653" y="1841"/>
                    <a:pt x="6116" y="1687"/>
                    <a:pt x="5915" y="1361"/>
                  </a:cubicBezTo>
                  <a:cubicBezTo>
                    <a:pt x="5713" y="1036"/>
                    <a:pt x="5800" y="489"/>
                    <a:pt x="5541" y="211"/>
                  </a:cubicBezTo>
                  <a:cubicBezTo>
                    <a:pt x="5416" y="106"/>
                    <a:pt x="5253" y="29"/>
                    <a:pt x="5090" y="0"/>
                  </a:cubicBezTo>
                  <a:close/>
                </a:path>
              </a:pathLst>
            </a:custGeom>
            <a:solidFill>
              <a:srgbClr val="CCD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11;p101">
              <a:extLst>
                <a:ext uri="{FF2B5EF4-FFF2-40B4-BE49-F238E27FC236}">
                  <a16:creationId xmlns:a16="http://schemas.microsoft.com/office/drawing/2014/main" id="{6DBFBEBD-91A3-4CDB-2F7B-3FEA24854D4F}"/>
                </a:ext>
              </a:extLst>
            </p:cNvPr>
            <p:cNvSpPr/>
            <p:nvPr/>
          </p:nvSpPr>
          <p:spPr>
            <a:xfrm>
              <a:off x="5430539" y="3027210"/>
              <a:ext cx="131786" cy="142318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12;p101">
              <a:extLst>
                <a:ext uri="{FF2B5EF4-FFF2-40B4-BE49-F238E27FC236}">
                  <a16:creationId xmlns:a16="http://schemas.microsoft.com/office/drawing/2014/main" id="{94A620D1-7D0A-5581-B684-562F29E05C4A}"/>
                </a:ext>
              </a:extLst>
            </p:cNvPr>
            <p:cNvSpPr/>
            <p:nvPr/>
          </p:nvSpPr>
          <p:spPr>
            <a:xfrm>
              <a:off x="5441752" y="3027761"/>
              <a:ext cx="120572" cy="141585"/>
            </a:xfrm>
            <a:custGeom>
              <a:avLst/>
              <a:gdLst/>
              <a:ahLst/>
              <a:cxnLst/>
              <a:rect l="l" t="t" r="r" b="b"/>
              <a:pathLst>
                <a:path w="4602" h="5404" extrusionOk="0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13;p101">
              <a:extLst>
                <a:ext uri="{FF2B5EF4-FFF2-40B4-BE49-F238E27FC236}">
                  <a16:creationId xmlns:a16="http://schemas.microsoft.com/office/drawing/2014/main" id="{464F49D8-CD3D-F626-8201-65F9E0620E36}"/>
                </a:ext>
              </a:extLst>
            </p:cNvPr>
            <p:cNvSpPr/>
            <p:nvPr/>
          </p:nvSpPr>
          <p:spPr>
            <a:xfrm>
              <a:off x="5382986" y="2999779"/>
              <a:ext cx="69640" cy="69587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14;p101">
              <a:extLst>
                <a:ext uri="{FF2B5EF4-FFF2-40B4-BE49-F238E27FC236}">
                  <a16:creationId xmlns:a16="http://schemas.microsoft.com/office/drawing/2014/main" id="{A1A2D93C-8F08-B059-6368-D5D82E94CA50}"/>
                </a:ext>
              </a:extLst>
            </p:cNvPr>
            <p:cNvSpPr/>
            <p:nvPr/>
          </p:nvSpPr>
          <p:spPr>
            <a:xfrm>
              <a:off x="5390767" y="3000644"/>
              <a:ext cx="61858" cy="68932"/>
            </a:xfrm>
            <a:custGeom>
              <a:avLst/>
              <a:gdLst/>
              <a:ahLst/>
              <a:cxnLst/>
              <a:rect l="l" t="t" r="r" b="b"/>
              <a:pathLst>
                <a:path w="2361" h="2631" extrusionOk="0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rgbClr val="90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15;p101">
              <a:extLst>
                <a:ext uri="{FF2B5EF4-FFF2-40B4-BE49-F238E27FC236}">
                  <a16:creationId xmlns:a16="http://schemas.microsoft.com/office/drawing/2014/main" id="{A0BBE822-9185-9D69-5322-86AD5DABCAD4}"/>
                </a:ext>
              </a:extLst>
            </p:cNvPr>
            <p:cNvSpPr/>
            <p:nvPr/>
          </p:nvSpPr>
          <p:spPr>
            <a:xfrm>
              <a:off x="5510554" y="2894429"/>
              <a:ext cx="37571" cy="42706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16;p101">
              <a:extLst>
                <a:ext uri="{FF2B5EF4-FFF2-40B4-BE49-F238E27FC236}">
                  <a16:creationId xmlns:a16="http://schemas.microsoft.com/office/drawing/2014/main" id="{E9BB0CE8-932F-6223-304C-140938E2D4C6}"/>
                </a:ext>
              </a:extLst>
            </p:cNvPr>
            <p:cNvSpPr/>
            <p:nvPr/>
          </p:nvSpPr>
          <p:spPr>
            <a:xfrm>
              <a:off x="5597721" y="2995928"/>
              <a:ext cx="46846" cy="32619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17;p101">
              <a:extLst>
                <a:ext uri="{FF2B5EF4-FFF2-40B4-BE49-F238E27FC236}">
                  <a16:creationId xmlns:a16="http://schemas.microsoft.com/office/drawing/2014/main" id="{1BA59703-30A1-AE10-E845-FBAC1BDA622C}"/>
                </a:ext>
              </a:extLst>
            </p:cNvPr>
            <p:cNvSpPr/>
            <p:nvPr/>
          </p:nvSpPr>
          <p:spPr>
            <a:xfrm>
              <a:off x="5594184" y="3123941"/>
              <a:ext cx="47448" cy="3382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418;p101">
              <a:extLst>
                <a:ext uri="{FF2B5EF4-FFF2-40B4-BE49-F238E27FC236}">
                  <a16:creationId xmlns:a16="http://schemas.microsoft.com/office/drawing/2014/main" id="{1991FBA1-3B0D-AF0D-CB2B-9F3371572D55}"/>
                </a:ext>
              </a:extLst>
            </p:cNvPr>
            <p:cNvSpPr/>
            <p:nvPr/>
          </p:nvSpPr>
          <p:spPr>
            <a:xfrm>
              <a:off x="5503034" y="3211082"/>
              <a:ext cx="35894" cy="42470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419;p101">
              <a:extLst>
                <a:ext uri="{FF2B5EF4-FFF2-40B4-BE49-F238E27FC236}">
                  <a16:creationId xmlns:a16="http://schemas.microsoft.com/office/drawing/2014/main" id="{0872D8C5-34F9-2BAB-F775-F31C67E0554C}"/>
                </a:ext>
              </a:extLst>
            </p:cNvPr>
            <p:cNvSpPr/>
            <p:nvPr/>
          </p:nvSpPr>
          <p:spPr>
            <a:xfrm>
              <a:off x="5369912" y="3207571"/>
              <a:ext cx="37466" cy="42706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420;p101">
              <a:extLst>
                <a:ext uri="{FF2B5EF4-FFF2-40B4-BE49-F238E27FC236}">
                  <a16:creationId xmlns:a16="http://schemas.microsoft.com/office/drawing/2014/main" id="{3C88DE57-3D7D-C17A-7707-9046D9B9106D}"/>
                </a:ext>
              </a:extLst>
            </p:cNvPr>
            <p:cNvSpPr/>
            <p:nvPr/>
          </p:nvSpPr>
          <p:spPr>
            <a:xfrm>
              <a:off x="5273444" y="3116159"/>
              <a:ext cx="47029" cy="32698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421;p101">
              <a:extLst>
                <a:ext uri="{FF2B5EF4-FFF2-40B4-BE49-F238E27FC236}">
                  <a16:creationId xmlns:a16="http://schemas.microsoft.com/office/drawing/2014/main" id="{A5EDF0D1-E12B-6AAC-4461-7CA3916785D3}"/>
                </a:ext>
              </a:extLst>
            </p:cNvPr>
            <p:cNvSpPr/>
            <p:nvPr/>
          </p:nvSpPr>
          <p:spPr>
            <a:xfrm>
              <a:off x="5277452" y="2987517"/>
              <a:ext cx="46295" cy="33248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22;p101">
              <a:extLst>
                <a:ext uri="{FF2B5EF4-FFF2-40B4-BE49-F238E27FC236}">
                  <a16:creationId xmlns:a16="http://schemas.microsoft.com/office/drawing/2014/main" id="{1CC4EA2F-23FC-971F-EA85-18E576BF5CC7}"/>
                </a:ext>
              </a:extLst>
            </p:cNvPr>
            <p:cNvSpPr/>
            <p:nvPr/>
          </p:nvSpPr>
          <p:spPr>
            <a:xfrm>
              <a:off x="5379265" y="2891285"/>
              <a:ext cx="35632" cy="42575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D88B39-CC9E-03F7-9D85-ECE613D940D5}"/>
              </a:ext>
            </a:extLst>
          </p:cNvPr>
          <p:cNvSpPr/>
          <p:nvPr/>
        </p:nvSpPr>
        <p:spPr>
          <a:xfrm rot="5400000">
            <a:off x="16817515" y="1201250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F86C9-F5AC-24AD-4765-D1214229F10C}"/>
              </a:ext>
            </a:extLst>
          </p:cNvPr>
          <p:cNvGrpSpPr/>
          <p:nvPr/>
        </p:nvGrpSpPr>
        <p:grpSpPr>
          <a:xfrm>
            <a:off x="3657600" y="441692"/>
            <a:ext cx="12922007" cy="475522"/>
            <a:chOff x="3657600" y="441692"/>
            <a:chExt cx="12922007" cy="475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2505CF1-6A25-9DF1-8B9E-34FEDCCCAA4F}"/>
                </a:ext>
              </a:extLst>
            </p:cNvPr>
            <p:cNvGrpSpPr/>
            <p:nvPr/>
          </p:nvGrpSpPr>
          <p:grpSpPr>
            <a:xfrm>
              <a:off x="3657600" y="497541"/>
              <a:ext cx="10210800" cy="363824"/>
              <a:chOff x="1170275" y="444407"/>
              <a:chExt cx="6545691" cy="239643"/>
            </a:xfrm>
          </p:grpSpPr>
          <p:sp>
            <p:nvSpPr>
              <p:cNvPr id="11" name="Google Shape;1600;p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524646A-7646-64FE-7FB0-5E674C4F33BE}"/>
                  </a:ext>
                </a:extLst>
              </p:cNvPr>
              <p:cNvSpPr txBox="1"/>
              <p:nvPr/>
            </p:nvSpPr>
            <p:spPr>
              <a:xfrm>
                <a:off x="1170275" y="447950"/>
                <a:ext cx="17508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 i="1" u="sng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</a:rPr>
                  <a:t>Deskripsi</a:t>
                </a:r>
                <a:endParaRPr sz="2800" b="1" i="1" u="sng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2" name="Google Shape;1601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8D6D8990-4387-B7E7-ED85-F130AC70536E}"/>
                  </a:ext>
                </a:extLst>
              </p:cNvPr>
              <p:cNvSpPr txBox="1"/>
              <p:nvPr/>
            </p:nvSpPr>
            <p:spPr>
              <a:xfrm>
                <a:off x="4325317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7" action="ppaction://hlinksldjump"/>
                  </a:rPr>
                  <a:t>Konstruksi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4" name="Google Shape;1602;p47">
                <a:hlinkClick r:id="" action="ppaction://noaction"/>
                <a:extLst>
                  <a:ext uri="{FF2B5EF4-FFF2-40B4-BE49-F238E27FC236}">
                    <a16:creationId xmlns:a16="http://schemas.microsoft.com/office/drawing/2014/main" id="{76E06EB7-BFD4-1977-DC49-CFB41057A19B}"/>
                  </a:ext>
                </a:extLst>
              </p:cNvPr>
              <p:cNvSpPr txBox="1"/>
              <p:nvPr/>
            </p:nvSpPr>
            <p:spPr>
              <a:xfrm>
                <a:off x="5969366" y="444407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8" action="ppaction://hlinksldjump"/>
                  </a:rPr>
                  <a:t>Analisis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  <p:sp>
            <p:nvSpPr>
              <p:cNvPr id="16" name="Google Shape;1609;p4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AD6F84D-FA6D-4539-B395-670C939D3BD2}"/>
                  </a:ext>
                </a:extLst>
              </p:cNvPr>
              <p:cNvSpPr txBox="1"/>
              <p:nvPr/>
            </p:nvSpPr>
            <p:spPr>
              <a:xfrm>
                <a:off x="2749896" y="447944"/>
                <a:ext cx="17466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i="1" dirty="0">
                    <a:solidFill>
                      <a:srgbClr val="007DEA"/>
                    </a:solidFill>
                    <a:latin typeface="Sen"/>
                    <a:ea typeface="Sen"/>
                    <a:cs typeface="Sen"/>
                    <a:sym typeface="Sen"/>
                    <a:hlinkClick r:id="rId10" action="ppaction://hlinksldjump"/>
                  </a:rPr>
                  <a:t>Asumsi</a:t>
                </a:r>
                <a:endParaRPr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</a:endParaRPr>
              </a:p>
            </p:txBody>
          </p:sp>
        </p:grpSp>
        <p:sp>
          <p:nvSpPr>
            <p:cNvPr id="10" name="Google Shape;1602;p47">
              <a:hlinkClick r:id="" action="ppaction://noaction"/>
              <a:extLst>
                <a:ext uri="{FF2B5EF4-FFF2-40B4-BE49-F238E27FC236}">
                  <a16:creationId xmlns:a16="http://schemas.microsoft.com/office/drawing/2014/main" id="{9F470D11-5198-3989-0AFD-459990528931}"/>
                </a:ext>
              </a:extLst>
            </p:cNvPr>
            <p:cNvSpPr txBox="1"/>
            <p:nvPr/>
          </p:nvSpPr>
          <p:spPr>
            <a:xfrm>
              <a:off x="12965129" y="441692"/>
              <a:ext cx="3614478" cy="475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rgbClr val="007DEA"/>
                  </a:solidFill>
                  <a:latin typeface="Sen"/>
                  <a:ea typeface="Sen"/>
                  <a:cs typeface="Sen"/>
                  <a:sym typeface="Sen"/>
                  <a:hlinkClick r:id="rId11" action="ppaction://hlinksldjump"/>
                </a:rPr>
                <a:t>Simulasi</a:t>
              </a:r>
              <a:endParaRPr sz="2800" i="1" dirty="0">
                <a:solidFill>
                  <a:srgbClr val="007DEA"/>
                </a:solidFill>
                <a:latin typeface="Sen"/>
                <a:ea typeface="Sen"/>
                <a:cs typeface="Sen"/>
                <a:sym typeface="Se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24937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9985" y="4171913"/>
            <a:ext cx="5228030" cy="1352111"/>
            <a:chOff x="0" y="0"/>
            <a:chExt cx="6219814" cy="103203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219814" cy="1032036"/>
            </a:xfrm>
            <a:prstGeom prst="rect">
              <a:avLst/>
            </a:prstGeom>
            <a:solidFill>
              <a:srgbClr val="407BFF"/>
            </a:solidFill>
          </p:spPr>
          <p:txBody>
            <a:bodyPr/>
            <a:lstStyle/>
            <a:p>
              <a:endParaRPr lang="id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9163" y="516018"/>
              <a:ext cx="5581486" cy="34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id-ID" sz="4800" spc="50" dirty="0">
                  <a:solidFill>
                    <a:srgbClr val="FFFFFF"/>
                  </a:solidFill>
                  <a:latin typeface="Poppins Medium Bold"/>
                </a:rPr>
                <a:t>ASUMSI</a:t>
              </a:r>
              <a:endParaRPr lang="en-US" sz="4800" spc="5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86100" y="5871638"/>
            <a:ext cx="14173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/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Asumsi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yang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digunakan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dalam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4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membangun</a:t>
            </a:r>
            <a:r>
              <a:rPr lang="en-US" sz="4000" dirty="0">
                <a:latin typeface="Poppins Light" panose="00000400000000000000" pitchFamily="2" charset="0"/>
                <a:cs typeface="Poppins Light" panose="00000400000000000000" pitchFamily="2" charset="0"/>
              </a:rPr>
              <a:t> model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98706" y="1028700"/>
            <a:ext cx="660594" cy="66059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535"/>
            </a:solidFill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2778320" y="-1073395"/>
            <a:ext cx="6808222" cy="4864784"/>
          </a:xfrm>
          <a:custGeom>
            <a:avLst/>
            <a:gdLst/>
            <a:ahLst/>
            <a:cxnLst/>
            <a:rect l="l" t="t" r="r" b="b"/>
            <a:pathLst>
              <a:path w="6808222" h="4864784">
                <a:moveTo>
                  <a:pt x="0" y="0"/>
                </a:moveTo>
                <a:lnTo>
                  <a:pt x="6808222" y="0"/>
                </a:lnTo>
                <a:lnTo>
                  <a:pt x="6808222" y="4864784"/>
                </a:lnTo>
                <a:lnTo>
                  <a:pt x="0" y="486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Google Shape;1247;p43">
            <a:extLst>
              <a:ext uri="{FF2B5EF4-FFF2-40B4-BE49-F238E27FC236}">
                <a16:creationId xmlns:a16="http://schemas.microsoft.com/office/drawing/2014/main" id="{30F13412-44BA-DEAD-8E2E-9A92634D0ED8}"/>
              </a:ext>
            </a:extLst>
          </p:cNvPr>
          <p:cNvSpPr txBox="1">
            <a:spLocks/>
          </p:cNvSpPr>
          <p:nvPr/>
        </p:nvSpPr>
        <p:spPr>
          <a:xfrm>
            <a:off x="8302799" y="2802094"/>
            <a:ext cx="16824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solidFill>
                  <a:schemeClr val="accent1"/>
                </a:solidFill>
                <a:latin typeface="Sen ExtraBold" panose="020B0604020202020204" charset="0"/>
              </a:rPr>
              <a:t>0</a:t>
            </a:r>
            <a:r>
              <a:rPr lang="id-ID" sz="9600" b="1" dirty="0">
                <a:solidFill>
                  <a:schemeClr val="accent1"/>
                </a:solidFill>
                <a:latin typeface="Sen ExtraBold" panose="020B0604020202020204" charset="0"/>
              </a:rPr>
              <a:t>2</a:t>
            </a:r>
            <a:endParaRPr lang="en" sz="9600" b="1" dirty="0">
              <a:solidFill>
                <a:schemeClr val="accent1"/>
              </a:solidFill>
              <a:latin typeface="Sen ExtraBold" panose="020B0604020202020204" charset="0"/>
            </a:endParaRPr>
          </a:p>
        </p:txBody>
      </p:sp>
      <p:grpSp>
        <p:nvGrpSpPr>
          <p:cNvPr id="5" name="Google Shape;1424;p46">
            <a:extLst>
              <a:ext uri="{FF2B5EF4-FFF2-40B4-BE49-F238E27FC236}">
                <a16:creationId xmlns:a16="http://schemas.microsoft.com/office/drawing/2014/main" id="{55E58FA2-31C3-8479-459F-1225B635BBF8}"/>
              </a:ext>
            </a:extLst>
          </p:cNvPr>
          <p:cNvGrpSpPr/>
          <p:nvPr/>
        </p:nvGrpSpPr>
        <p:grpSpPr>
          <a:xfrm>
            <a:off x="152399" y="6495612"/>
            <a:ext cx="17983200" cy="5050245"/>
            <a:chOff x="57151" y="2781304"/>
            <a:chExt cx="9014116" cy="3079969"/>
          </a:xfrm>
        </p:grpSpPr>
        <p:sp>
          <p:nvSpPr>
            <p:cNvPr id="6" name="Google Shape;1425;p46">
              <a:extLst>
                <a:ext uri="{FF2B5EF4-FFF2-40B4-BE49-F238E27FC236}">
                  <a16:creationId xmlns:a16="http://schemas.microsoft.com/office/drawing/2014/main" id="{4C959E14-717C-28A2-73D0-3BB6476F876E}"/>
                </a:ext>
              </a:extLst>
            </p:cNvPr>
            <p:cNvSpPr/>
            <p:nvPr/>
          </p:nvSpPr>
          <p:spPr>
            <a:xfrm rot="-818683">
              <a:off x="1082187" y="2840771"/>
              <a:ext cx="786876" cy="2582901"/>
            </a:xfrm>
            <a:custGeom>
              <a:avLst/>
              <a:gdLst/>
              <a:ahLst/>
              <a:cxnLst/>
              <a:rect l="l" t="t" r="r" b="b"/>
              <a:pathLst>
                <a:path w="5132" h="16846" extrusionOk="0">
                  <a:moveTo>
                    <a:pt x="2594" y="1"/>
                  </a:moveTo>
                  <a:cubicBezTo>
                    <a:pt x="1183" y="1"/>
                    <a:pt x="29" y="5111"/>
                    <a:pt x="15" y="9762"/>
                  </a:cubicBezTo>
                  <a:cubicBezTo>
                    <a:pt x="1" y="14413"/>
                    <a:pt x="1134" y="16846"/>
                    <a:pt x="2538" y="16846"/>
                  </a:cubicBezTo>
                  <a:cubicBezTo>
                    <a:pt x="3950" y="16846"/>
                    <a:pt x="5097" y="14427"/>
                    <a:pt x="5111" y="9783"/>
                  </a:cubicBezTo>
                  <a:cubicBezTo>
                    <a:pt x="5132" y="5131"/>
                    <a:pt x="3998" y="15"/>
                    <a:pt x="2594" y="1"/>
                  </a:cubicBezTo>
                  <a:close/>
                </a:path>
              </a:pathLst>
            </a:custGeom>
            <a:solidFill>
              <a:srgbClr val="DB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6;p46">
              <a:extLst>
                <a:ext uri="{FF2B5EF4-FFF2-40B4-BE49-F238E27FC236}">
                  <a16:creationId xmlns:a16="http://schemas.microsoft.com/office/drawing/2014/main" id="{266D2F55-E168-0130-2A14-10FF8FD4F7D2}"/>
                </a:ext>
              </a:extLst>
            </p:cNvPr>
            <p:cNvSpPr/>
            <p:nvPr/>
          </p:nvSpPr>
          <p:spPr>
            <a:xfrm rot="-818683">
              <a:off x="1079483" y="2838434"/>
              <a:ext cx="794236" cy="2590414"/>
            </a:xfrm>
            <a:custGeom>
              <a:avLst/>
              <a:gdLst/>
              <a:ahLst/>
              <a:cxnLst/>
              <a:rect l="l" t="t" r="r" b="b"/>
              <a:pathLst>
                <a:path w="5180" h="16895" extrusionOk="0">
                  <a:moveTo>
                    <a:pt x="2614" y="50"/>
                  </a:moveTo>
                  <a:cubicBezTo>
                    <a:pt x="3247" y="63"/>
                    <a:pt x="3893" y="1197"/>
                    <a:pt x="4359" y="3164"/>
                  </a:cubicBezTo>
                  <a:cubicBezTo>
                    <a:pt x="4832" y="5048"/>
                    <a:pt x="5096" y="7523"/>
                    <a:pt x="5089" y="9783"/>
                  </a:cubicBezTo>
                  <a:cubicBezTo>
                    <a:pt x="5089" y="11973"/>
                    <a:pt x="4818" y="13801"/>
                    <a:pt x="4331" y="15052"/>
                  </a:cubicBezTo>
                  <a:cubicBezTo>
                    <a:pt x="3893" y="16186"/>
                    <a:pt x="3254" y="16818"/>
                    <a:pt x="2558" y="16818"/>
                  </a:cubicBezTo>
                  <a:cubicBezTo>
                    <a:pt x="1863" y="16818"/>
                    <a:pt x="1238" y="16193"/>
                    <a:pt x="800" y="15045"/>
                  </a:cubicBezTo>
                  <a:cubicBezTo>
                    <a:pt x="313" y="13794"/>
                    <a:pt x="56" y="11966"/>
                    <a:pt x="70" y="9776"/>
                  </a:cubicBezTo>
                  <a:cubicBezTo>
                    <a:pt x="77" y="7516"/>
                    <a:pt x="362" y="5041"/>
                    <a:pt x="834" y="3164"/>
                  </a:cubicBezTo>
                  <a:cubicBezTo>
                    <a:pt x="1328" y="1183"/>
                    <a:pt x="1981" y="50"/>
                    <a:pt x="2614" y="50"/>
                  </a:cubicBezTo>
                  <a:close/>
                  <a:moveTo>
                    <a:pt x="2614" y="1"/>
                  </a:moveTo>
                  <a:cubicBezTo>
                    <a:pt x="1933" y="1"/>
                    <a:pt x="1286" y="1120"/>
                    <a:pt x="772" y="3157"/>
                  </a:cubicBezTo>
                  <a:cubicBezTo>
                    <a:pt x="299" y="5041"/>
                    <a:pt x="14" y="7516"/>
                    <a:pt x="7" y="9783"/>
                  </a:cubicBezTo>
                  <a:cubicBezTo>
                    <a:pt x="0" y="11979"/>
                    <a:pt x="250" y="13815"/>
                    <a:pt x="737" y="15080"/>
                  </a:cubicBezTo>
                  <a:cubicBezTo>
                    <a:pt x="1196" y="16262"/>
                    <a:pt x="1828" y="16895"/>
                    <a:pt x="2572" y="16895"/>
                  </a:cubicBezTo>
                  <a:cubicBezTo>
                    <a:pt x="4137" y="16895"/>
                    <a:pt x="5159" y="14114"/>
                    <a:pt x="5166" y="9810"/>
                  </a:cubicBezTo>
                  <a:cubicBezTo>
                    <a:pt x="5179" y="7544"/>
                    <a:pt x="4901" y="5055"/>
                    <a:pt x="4436" y="3171"/>
                  </a:cubicBezTo>
                  <a:cubicBezTo>
                    <a:pt x="3935" y="1127"/>
                    <a:pt x="3288" y="1"/>
                    <a:pt x="2614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7;p46">
              <a:extLst>
                <a:ext uri="{FF2B5EF4-FFF2-40B4-BE49-F238E27FC236}">
                  <a16:creationId xmlns:a16="http://schemas.microsoft.com/office/drawing/2014/main" id="{9EFF70B4-8ECB-AF81-9EE8-C10005787B87}"/>
                </a:ext>
              </a:extLst>
            </p:cNvPr>
            <p:cNvSpPr/>
            <p:nvPr/>
          </p:nvSpPr>
          <p:spPr>
            <a:xfrm rot="-818683">
              <a:off x="1469405" y="2838342"/>
              <a:ext cx="15026" cy="2589341"/>
            </a:xfrm>
            <a:custGeom>
              <a:avLst/>
              <a:gdLst/>
              <a:ahLst/>
              <a:cxnLst/>
              <a:rect l="l" t="t" r="r" b="b"/>
              <a:pathLst>
                <a:path w="98" h="16888" extrusionOk="0">
                  <a:moveTo>
                    <a:pt x="77" y="1"/>
                  </a:moveTo>
                  <a:cubicBezTo>
                    <a:pt x="70" y="1"/>
                    <a:pt x="63" y="8"/>
                    <a:pt x="63" y="15"/>
                  </a:cubicBezTo>
                  <a:lnTo>
                    <a:pt x="7" y="16860"/>
                  </a:lnTo>
                  <a:cubicBezTo>
                    <a:pt x="1" y="16874"/>
                    <a:pt x="14" y="16888"/>
                    <a:pt x="28" y="16888"/>
                  </a:cubicBezTo>
                  <a:cubicBezTo>
                    <a:pt x="35" y="16888"/>
                    <a:pt x="42" y="16874"/>
                    <a:pt x="42" y="16867"/>
                  </a:cubicBezTo>
                  <a:lnTo>
                    <a:pt x="98" y="29"/>
                  </a:lnTo>
                  <a:cubicBezTo>
                    <a:pt x="98" y="8"/>
                    <a:pt x="84" y="1"/>
                    <a:pt x="77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8;p46">
              <a:extLst>
                <a:ext uri="{FF2B5EF4-FFF2-40B4-BE49-F238E27FC236}">
                  <a16:creationId xmlns:a16="http://schemas.microsoft.com/office/drawing/2014/main" id="{0275D167-3807-FC42-25D1-34C1F394D06E}"/>
                </a:ext>
              </a:extLst>
            </p:cNvPr>
            <p:cNvSpPr/>
            <p:nvPr/>
          </p:nvSpPr>
          <p:spPr>
            <a:xfrm rot="-818683">
              <a:off x="1346966" y="4871262"/>
              <a:ext cx="697333" cy="352646"/>
            </a:xfrm>
            <a:custGeom>
              <a:avLst/>
              <a:gdLst/>
              <a:ahLst/>
              <a:cxnLst/>
              <a:rect l="l" t="t" r="r" b="b"/>
              <a:pathLst>
                <a:path w="4548" h="2300" extrusionOk="0">
                  <a:moveTo>
                    <a:pt x="30" y="0"/>
                  </a:moveTo>
                  <a:cubicBezTo>
                    <a:pt x="24" y="0"/>
                    <a:pt x="18" y="2"/>
                    <a:pt x="15" y="5"/>
                  </a:cubicBezTo>
                  <a:cubicBezTo>
                    <a:pt x="1" y="19"/>
                    <a:pt x="1" y="33"/>
                    <a:pt x="15" y="40"/>
                  </a:cubicBezTo>
                  <a:lnTo>
                    <a:pt x="2253" y="2293"/>
                  </a:lnTo>
                  <a:cubicBezTo>
                    <a:pt x="2260" y="2300"/>
                    <a:pt x="2260" y="2300"/>
                    <a:pt x="2274" y="2300"/>
                  </a:cubicBezTo>
                  <a:lnTo>
                    <a:pt x="2288" y="2300"/>
                  </a:lnTo>
                  <a:lnTo>
                    <a:pt x="4541" y="61"/>
                  </a:lnTo>
                  <a:cubicBezTo>
                    <a:pt x="4548" y="47"/>
                    <a:pt x="4548" y="33"/>
                    <a:pt x="4541" y="26"/>
                  </a:cubicBezTo>
                  <a:cubicBezTo>
                    <a:pt x="4537" y="19"/>
                    <a:pt x="4530" y="16"/>
                    <a:pt x="4523" y="16"/>
                  </a:cubicBezTo>
                  <a:cubicBezTo>
                    <a:pt x="4516" y="16"/>
                    <a:pt x="4509" y="19"/>
                    <a:pt x="4506" y="26"/>
                  </a:cubicBezTo>
                  <a:lnTo>
                    <a:pt x="2274" y="2251"/>
                  </a:lnTo>
                  <a:lnTo>
                    <a:pt x="50" y="5"/>
                  </a:ln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9;p46">
              <a:extLst>
                <a:ext uri="{FF2B5EF4-FFF2-40B4-BE49-F238E27FC236}">
                  <a16:creationId xmlns:a16="http://schemas.microsoft.com/office/drawing/2014/main" id="{8C7CCC46-A53E-078F-774F-3A00EC1DC3BD}"/>
                </a:ext>
              </a:extLst>
            </p:cNvPr>
            <p:cNvSpPr/>
            <p:nvPr/>
          </p:nvSpPr>
          <p:spPr>
            <a:xfrm rot="-818683">
              <a:off x="1155636" y="4239536"/>
              <a:ext cx="789022" cy="399256"/>
            </a:xfrm>
            <a:custGeom>
              <a:avLst/>
              <a:gdLst/>
              <a:ahLst/>
              <a:cxnLst/>
              <a:rect l="l" t="t" r="r" b="b"/>
              <a:pathLst>
                <a:path w="5146" h="2604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545" y="2597"/>
                  </a:lnTo>
                  <a:cubicBezTo>
                    <a:pt x="2559" y="2604"/>
                    <a:pt x="2559" y="2604"/>
                    <a:pt x="2566" y="2604"/>
                  </a:cubicBezTo>
                  <a:cubicBezTo>
                    <a:pt x="2573" y="2604"/>
                    <a:pt x="2580" y="2604"/>
                    <a:pt x="2580" y="2597"/>
                  </a:cubicBezTo>
                  <a:lnTo>
                    <a:pt x="5139" y="59"/>
                  </a:lnTo>
                  <a:cubicBezTo>
                    <a:pt x="5146" y="52"/>
                    <a:pt x="5146" y="31"/>
                    <a:pt x="5139" y="24"/>
                  </a:cubicBezTo>
                  <a:cubicBezTo>
                    <a:pt x="5135" y="21"/>
                    <a:pt x="5128" y="19"/>
                    <a:pt x="5121" y="19"/>
                  </a:cubicBezTo>
                  <a:cubicBezTo>
                    <a:pt x="5114" y="19"/>
                    <a:pt x="5107" y="21"/>
                    <a:pt x="5104" y="24"/>
                  </a:cubicBezTo>
                  <a:lnTo>
                    <a:pt x="2566" y="2548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0;p46">
              <a:extLst>
                <a:ext uri="{FF2B5EF4-FFF2-40B4-BE49-F238E27FC236}">
                  <a16:creationId xmlns:a16="http://schemas.microsoft.com/office/drawing/2014/main" id="{E814DD39-761F-422B-8AF8-7A80BC406C2B}"/>
                </a:ext>
              </a:extLst>
            </p:cNvPr>
            <p:cNvSpPr/>
            <p:nvPr/>
          </p:nvSpPr>
          <p:spPr>
            <a:xfrm rot="-818683">
              <a:off x="1065529" y="3696466"/>
              <a:ext cx="702699" cy="355559"/>
            </a:xfrm>
            <a:custGeom>
              <a:avLst/>
              <a:gdLst/>
              <a:ahLst/>
              <a:cxnLst/>
              <a:rect l="l" t="t" r="r" b="b"/>
              <a:pathLst>
                <a:path w="4583" h="2319" extrusionOk="0">
                  <a:moveTo>
                    <a:pt x="25" y="0"/>
                  </a:moveTo>
                  <a:cubicBezTo>
                    <a:pt x="18" y="0"/>
                    <a:pt x="11" y="4"/>
                    <a:pt x="8" y="11"/>
                  </a:cubicBezTo>
                  <a:cubicBezTo>
                    <a:pt x="1" y="18"/>
                    <a:pt x="1" y="31"/>
                    <a:pt x="8" y="45"/>
                  </a:cubicBezTo>
                  <a:lnTo>
                    <a:pt x="2260" y="2312"/>
                  </a:lnTo>
                  <a:cubicBezTo>
                    <a:pt x="2267" y="2319"/>
                    <a:pt x="2267" y="2319"/>
                    <a:pt x="2274" y="2319"/>
                  </a:cubicBezTo>
                  <a:cubicBezTo>
                    <a:pt x="2274" y="2319"/>
                    <a:pt x="2288" y="2319"/>
                    <a:pt x="2302" y="2312"/>
                  </a:cubicBezTo>
                  <a:lnTo>
                    <a:pt x="4568" y="59"/>
                  </a:lnTo>
                  <a:cubicBezTo>
                    <a:pt x="4582" y="52"/>
                    <a:pt x="4582" y="31"/>
                    <a:pt x="4568" y="25"/>
                  </a:cubicBezTo>
                  <a:cubicBezTo>
                    <a:pt x="4565" y="21"/>
                    <a:pt x="4560" y="19"/>
                    <a:pt x="4554" y="19"/>
                  </a:cubicBezTo>
                  <a:cubicBezTo>
                    <a:pt x="4548" y="19"/>
                    <a:pt x="4541" y="21"/>
                    <a:pt x="4534" y="25"/>
                  </a:cubicBezTo>
                  <a:lnTo>
                    <a:pt x="2288" y="2256"/>
                  </a:lnTo>
                  <a:lnTo>
                    <a:pt x="43" y="11"/>
                  </a:lnTo>
                  <a:cubicBezTo>
                    <a:pt x="39" y="4"/>
                    <a:pt x="32" y="0"/>
                    <a:pt x="25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1;p46">
              <a:extLst>
                <a:ext uri="{FF2B5EF4-FFF2-40B4-BE49-F238E27FC236}">
                  <a16:creationId xmlns:a16="http://schemas.microsoft.com/office/drawing/2014/main" id="{B189C368-DB3A-93B2-E76D-17CFA68159B8}"/>
                </a:ext>
              </a:extLst>
            </p:cNvPr>
            <p:cNvSpPr/>
            <p:nvPr/>
          </p:nvSpPr>
          <p:spPr>
            <a:xfrm rot="-818683">
              <a:off x="1041538" y="3215181"/>
              <a:ext cx="491567" cy="250072"/>
            </a:xfrm>
            <a:custGeom>
              <a:avLst/>
              <a:gdLst/>
              <a:ahLst/>
              <a:cxnLst/>
              <a:rect l="l" t="t" r="r" b="b"/>
              <a:pathLst>
                <a:path w="3206" h="1631" extrusionOk="0">
                  <a:moveTo>
                    <a:pt x="24" y="0"/>
                  </a:moveTo>
                  <a:cubicBezTo>
                    <a:pt x="17" y="0"/>
                    <a:pt x="11" y="4"/>
                    <a:pt x="7" y="11"/>
                  </a:cubicBezTo>
                  <a:cubicBezTo>
                    <a:pt x="0" y="18"/>
                    <a:pt x="0" y="32"/>
                    <a:pt x="7" y="46"/>
                  </a:cubicBezTo>
                  <a:lnTo>
                    <a:pt x="1578" y="1624"/>
                  </a:lnTo>
                  <a:cubicBezTo>
                    <a:pt x="1585" y="1631"/>
                    <a:pt x="1585" y="1631"/>
                    <a:pt x="1599" y="1631"/>
                  </a:cubicBezTo>
                  <a:cubicBezTo>
                    <a:pt x="1606" y="1631"/>
                    <a:pt x="1606" y="1631"/>
                    <a:pt x="1613" y="1624"/>
                  </a:cubicBezTo>
                  <a:lnTo>
                    <a:pt x="3198" y="53"/>
                  </a:lnTo>
                  <a:cubicBezTo>
                    <a:pt x="3205" y="46"/>
                    <a:pt x="3205" y="25"/>
                    <a:pt x="3198" y="18"/>
                  </a:cubicBezTo>
                  <a:cubicBezTo>
                    <a:pt x="3191" y="14"/>
                    <a:pt x="3184" y="13"/>
                    <a:pt x="3178" y="13"/>
                  </a:cubicBezTo>
                  <a:cubicBezTo>
                    <a:pt x="3172" y="13"/>
                    <a:pt x="3167" y="14"/>
                    <a:pt x="3163" y="18"/>
                  </a:cubicBezTo>
                  <a:lnTo>
                    <a:pt x="1599" y="1575"/>
                  </a:lnTo>
                  <a:lnTo>
                    <a:pt x="42" y="11"/>
                  </a:lnTo>
                  <a:cubicBezTo>
                    <a:pt x="38" y="4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2;p46">
              <a:extLst>
                <a:ext uri="{FF2B5EF4-FFF2-40B4-BE49-F238E27FC236}">
                  <a16:creationId xmlns:a16="http://schemas.microsoft.com/office/drawing/2014/main" id="{E7D8B92A-24D1-DD63-156E-46D1D27B635C}"/>
                </a:ext>
              </a:extLst>
            </p:cNvPr>
            <p:cNvSpPr/>
            <p:nvPr/>
          </p:nvSpPr>
          <p:spPr>
            <a:xfrm rot="-818683">
              <a:off x="279272" y="3597081"/>
              <a:ext cx="1147042" cy="2020508"/>
            </a:xfrm>
            <a:custGeom>
              <a:avLst/>
              <a:gdLst/>
              <a:ahLst/>
              <a:cxnLst/>
              <a:rect l="l" t="t" r="r" b="b"/>
              <a:pathLst>
                <a:path w="7481" h="13178" extrusionOk="0">
                  <a:moveTo>
                    <a:pt x="1274" y="1"/>
                  </a:moveTo>
                  <a:cubicBezTo>
                    <a:pt x="1207" y="1"/>
                    <a:pt x="1144" y="12"/>
                    <a:pt x="1085" y="35"/>
                  </a:cubicBezTo>
                  <a:cubicBezTo>
                    <a:pt x="0" y="473"/>
                    <a:pt x="674" y="4790"/>
                    <a:pt x="2100" y="8398"/>
                  </a:cubicBezTo>
                  <a:cubicBezTo>
                    <a:pt x="3367" y="11612"/>
                    <a:pt x="4793" y="13178"/>
                    <a:pt x="5866" y="13178"/>
                  </a:cubicBezTo>
                  <a:cubicBezTo>
                    <a:pt x="6000" y="13178"/>
                    <a:pt x="6128" y="13154"/>
                    <a:pt x="6250" y="13105"/>
                  </a:cubicBezTo>
                  <a:cubicBezTo>
                    <a:pt x="7342" y="12681"/>
                    <a:pt x="7481" y="10449"/>
                    <a:pt x="6055" y="6841"/>
                  </a:cubicBezTo>
                  <a:cubicBezTo>
                    <a:pt x="4707" y="3427"/>
                    <a:pt x="2444" y="1"/>
                    <a:pt x="1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3;p46">
              <a:extLst>
                <a:ext uri="{FF2B5EF4-FFF2-40B4-BE49-F238E27FC236}">
                  <a16:creationId xmlns:a16="http://schemas.microsoft.com/office/drawing/2014/main" id="{EE98EE3A-4035-7BE1-513C-82117F10B2B3}"/>
                </a:ext>
              </a:extLst>
            </p:cNvPr>
            <p:cNvSpPr/>
            <p:nvPr/>
          </p:nvSpPr>
          <p:spPr>
            <a:xfrm rot="-818683">
              <a:off x="337933" y="3591853"/>
              <a:ext cx="1036339" cy="2030934"/>
            </a:xfrm>
            <a:custGeom>
              <a:avLst/>
              <a:gdLst/>
              <a:ahLst/>
              <a:cxnLst/>
              <a:rect l="l" t="t" r="r" b="b"/>
              <a:pathLst>
                <a:path w="6759" h="13246" extrusionOk="0">
                  <a:moveTo>
                    <a:pt x="897" y="64"/>
                  </a:moveTo>
                  <a:cubicBezTo>
                    <a:pt x="1398" y="64"/>
                    <a:pt x="2163" y="745"/>
                    <a:pt x="3039" y="1976"/>
                  </a:cubicBezTo>
                  <a:cubicBezTo>
                    <a:pt x="3977" y="3297"/>
                    <a:pt x="4950" y="5132"/>
                    <a:pt x="5646" y="6884"/>
                  </a:cubicBezTo>
                  <a:cubicBezTo>
                    <a:pt x="6320" y="8580"/>
                    <a:pt x="6675" y="10075"/>
                    <a:pt x="6682" y="11194"/>
                  </a:cubicBezTo>
                  <a:cubicBezTo>
                    <a:pt x="6689" y="12216"/>
                    <a:pt x="6397" y="12891"/>
                    <a:pt x="5854" y="13106"/>
                  </a:cubicBezTo>
                  <a:cubicBezTo>
                    <a:pt x="5742" y="13150"/>
                    <a:pt x="5623" y="13172"/>
                    <a:pt x="5499" y="13172"/>
                  </a:cubicBezTo>
                  <a:cubicBezTo>
                    <a:pt x="5032" y="13172"/>
                    <a:pt x="4492" y="12865"/>
                    <a:pt x="3942" y="12272"/>
                  </a:cubicBezTo>
                  <a:cubicBezTo>
                    <a:pt x="3178" y="11445"/>
                    <a:pt x="2427" y="10117"/>
                    <a:pt x="1752" y="8413"/>
                  </a:cubicBezTo>
                  <a:cubicBezTo>
                    <a:pt x="1057" y="6661"/>
                    <a:pt x="522" y="4659"/>
                    <a:pt x="306" y="3053"/>
                  </a:cubicBezTo>
                  <a:cubicBezTo>
                    <a:pt x="77" y="1364"/>
                    <a:pt x="237" y="286"/>
                    <a:pt x="724" y="99"/>
                  </a:cubicBezTo>
                  <a:cubicBezTo>
                    <a:pt x="772" y="71"/>
                    <a:pt x="835" y="64"/>
                    <a:pt x="897" y="64"/>
                  </a:cubicBezTo>
                  <a:close/>
                  <a:moveTo>
                    <a:pt x="890" y="1"/>
                  </a:moveTo>
                  <a:cubicBezTo>
                    <a:pt x="821" y="1"/>
                    <a:pt x="757" y="12"/>
                    <a:pt x="696" y="36"/>
                  </a:cubicBezTo>
                  <a:cubicBezTo>
                    <a:pt x="167" y="245"/>
                    <a:pt x="0" y="1322"/>
                    <a:pt x="237" y="3060"/>
                  </a:cubicBezTo>
                  <a:cubicBezTo>
                    <a:pt x="452" y="4673"/>
                    <a:pt x="988" y="6689"/>
                    <a:pt x="1683" y="8441"/>
                  </a:cubicBezTo>
                  <a:cubicBezTo>
                    <a:pt x="2865" y="11445"/>
                    <a:pt x="4311" y="13245"/>
                    <a:pt x="5472" y="13245"/>
                  </a:cubicBezTo>
                  <a:cubicBezTo>
                    <a:pt x="5611" y="13245"/>
                    <a:pt x="5743" y="13224"/>
                    <a:pt x="5882" y="13162"/>
                  </a:cubicBezTo>
                  <a:cubicBezTo>
                    <a:pt x="6459" y="12932"/>
                    <a:pt x="6758" y="12251"/>
                    <a:pt x="6751" y="11187"/>
                  </a:cubicBezTo>
                  <a:cubicBezTo>
                    <a:pt x="6744" y="10061"/>
                    <a:pt x="6390" y="8566"/>
                    <a:pt x="5708" y="6849"/>
                  </a:cubicBezTo>
                  <a:cubicBezTo>
                    <a:pt x="4393" y="3521"/>
                    <a:pt x="2088" y="1"/>
                    <a:pt x="890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4;p46">
              <a:extLst>
                <a:ext uri="{FF2B5EF4-FFF2-40B4-BE49-F238E27FC236}">
                  <a16:creationId xmlns:a16="http://schemas.microsoft.com/office/drawing/2014/main" id="{9B0E81C4-FB95-33EB-BC74-DC594540D7F2}"/>
                </a:ext>
              </a:extLst>
            </p:cNvPr>
            <p:cNvSpPr/>
            <p:nvPr/>
          </p:nvSpPr>
          <p:spPr>
            <a:xfrm rot="-818683">
              <a:off x="441082" y="3603120"/>
              <a:ext cx="799755" cy="2010388"/>
            </a:xfrm>
            <a:custGeom>
              <a:avLst/>
              <a:gdLst/>
              <a:ahLst/>
              <a:cxnLst/>
              <a:rect l="l" t="t" r="r" b="b"/>
              <a:pathLst>
                <a:path w="5216" h="13112" extrusionOk="0">
                  <a:moveTo>
                    <a:pt x="31" y="1"/>
                  </a:moveTo>
                  <a:cubicBezTo>
                    <a:pt x="27" y="1"/>
                    <a:pt x="24" y="3"/>
                    <a:pt x="22" y="7"/>
                  </a:cubicBezTo>
                  <a:cubicBezTo>
                    <a:pt x="15" y="7"/>
                    <a:pt x="1" y="21"/>
                    <a:pt x="15" y="35"/>
                  </a:cubicBezTo>
                  <a:lnTo>
                    <a:pt x="5173" y="13091"/>
                  </a:lnTo>
                  <a:cubicBezTo>
                    <a:pt x="5173" y="13098"/>
                    <a:pt x="5180" y="13112"/>
                    <a:pt x="5194" y="13112"/>
                  </a:cubicBezTo>
                  <a:cubicBezTo>
                    <a:pt x="5208" y="13098"/>
                    <a:pt x="5215" y="13091"/>
                    <a:pt x="5208" y="13084"/>
                  </a:cubicBezTo>
                  <a:lnTo>
                    <a:pt x="50" y="14"/>
                  </a:lnTo>
                  <a:cubicBezTo>
                    <a:pt x="50" y="9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35;p46">
              <a:extLst>
                <a:ext uri="{FF2B5EF4-FFF2-40B4-BE49-F238E27FC236}">
                  <a16:creationId xmlns:a16="http://schemas.microsoft.com/office/drawing/2014/main" id="{EBE6AE9C-CBB6-706D-A079-E68ACAC78E1B}"/>
                </a:ext>
              </a:extLst>
            </p:cNvPr>
            <p:cNvSpPr/>
            <p:nvPr/>
          </p:nvSpPr>
          <p:spPr>
            <a:xfrm rot="-818683">
              <a:off x="958922" y="5021349"/>
              <a:ext cx="541705" cy="379938"/>
            </a:xfrm>
            <a:custGeom>
              <a:avLst/>
              <a:gdLst/>
              <a:ahLst/>
              <a:cxnLst/>
              <a:rect l="l" t="t" r="r" b="b"/>
              <a:pathLst>
                <a:path w="3533" h="2478" extrusionOk="0">
                  <a:moveTo>
                    <a:pt x="3511" y="0"/>
                  </a:moveTo>
                  <a:cubicBezTo>
                    <a:pt x="3504" y="0"/>
                    <a:pt x="3495" y="5"/>
                    <a:pt x="3491" y="10"/>
                  </a:cubicBezTo>
                  <a:lnTo>
                    <a:pt x="2448" y="2429"/>
                  </a:lnTo>
                  <a:lnTo>
                    <a:pt x="35" y="1386"/>
                  </a:lnTo>
                  <a:cubicBezTo>
                    <a:pt x="31" y="1382"/>
                    <a:pt x="27" y="1380"/>
                    <a:pt x="24" y="1380"/>
                  </a:cubicBezTo>
                  <a:cubicBezTo>
                    <a:pt x="17" y="1380"/>
                    <a:pt x="12" y="1389"/>
                    <a:pt x="7" y="1393"/>
                  </a:cubicBezTo>
                  <a:cubicBezTo>
                    <a:pt x="1" y="1400"/>
                    <a:pt x="7" y="1407"/>
                    <a:pt x="14" y="1421"/>
                  </a:cubicBezTo>
                  <a:lnTo>
                    <a:pt x="2455" y="2478"/>
                  </a:lnTo>
                  <a:cubicBezTo>
                    <a:pt x="2469" y="2478"/>
                    <a:pt x="2476" y="2471"/>
                    <a:pt x="2476" y="2464"/>
                  </a:cubicBezTo>
                  <a:lnTo>
                    <a:pt x="3525" y="31"/>
                  </a:lnTo>
                  <a:cubicBezTo>
                    <a:pt x="3532" y="17"/>
                    <a:pt x="3525" y="10"/>
                    <a:pt x="3518" y="3"/>
                  </a:cubicBezTo>
                  <a:cubicBezTo>
                    <a:pt x="3516" y="1"/>
                    <a:pt x="3514" y="0"/>
                    <a:pt x="3511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6;p46">
              <a:extLst>
                <a:ext uri="{FF2B5EF4-FFF2-40B4-BE49-F238E27FC236}">
                  <a16:creationId xmlns:a16="http://schemas.microsoft.com/office/drawing/2014/main" id="{6B806B4D-9461-87FD-05B8-BE9C2D467312}"/>
                </a:ext>
              </a:extLst>
            </p:cNvPr>
            <p:cNvSpPr/>
            <p:nvPr/>
          </p:nvSpPr>
          <p:spPr>
            <a:xfrm rot="-818683">
              <a:off x="614938" y="4565951"/>
              <a:ext cx="613156" cy="427928"/>
            </a:xfrm>
            <a:custGeom>
              <a:avLst/>
              <a:gdLst/>
              <a:ahLst/>
              <a:cxnLst/>
              <a:rect l="l" t="t" r="r" b="b"/>
              <a:pathLst>
                <a:path w="3999" h="2791" extrusionOk="0">
                  <a:moveTo>
                    <a:pt x="3972" y="0"/>
                  </a:moveTo>
                  <a:cubicBezTo>
                    <a:pt x="3967" y="0"/>
                    <a:pt x="3962" y="5"/>
                    <a:pt x="3957" y="10"/>
                  </a:cubicBezTo>
                  <a:lnTo>
                    <a:pt x="2775" y="2742"/>
                  </a:lnTo>
                  <a:lnTo>
                    <a:pt x="36" y="1560"/>
                  </a:lnTo>
                  <a:cubicBezTo>
                    <a:pt x="34" y="1558"/>
                    <a:pt x="31" y="1557"/>
                    <a:pt x="28" y="1557"/>
                  </a:cubicBezTo>
                  <a:cubicBezTo>
                    <a:pt x="21" y="1557"/>
                    <a:pt x="13" y="1562"/>
                    <a:pt x="8" y="1567"/>
                  </a:cubicBezTo>
                  <a:cubicBezTo>
                    <a:pt x="1" y="1574"/>
                    <a:pt x="8" y="1588"/>
                    <a:pt x="15" y="1595"/>
                  </a:cubicBezTo>
                  <a:lnTo>
                    <a:pt x="2782" y="2791"/>
                  </a:lnTo>
                  <a:cubicBezTo>
                    <a:pt x="2789" y="2791"/>
                    <a:pt x="2789" y="2784"/>
                    <a:pt x="2796" y="2784"/>
                  </a:cubicBezTo>
                  <a:lnTo>
                    <a:pt x="3992" y="31"/>
                  </a:lnTo>
                  <a:cubicBezTo>
                    <a:pt x="3999" y="24"/>
                    <a:pt x="3992" y="10"/>
                    <a:pt x="3978" y="3"/>
                  </a:cubicBezTo>
                  <a:cubicBezTo>
                    <a:pt x="3976" y="1"/>
                    <a:pt x="3974" y="0"/>
                    <a:pt x="3972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37;p46">
              <a:extLst>
                <a:ext uri="{FF2B5EF4-FFF2-40B4-BE49-F238E27FC236}">
                  <a16:creationId xmlns:a16="http://schemas.microsoft.com/office/drawing/2014/main" id="{ECA3C84C-2AD0-3BCC-1FC1-3D9027464D65}"/>
                </a:ext>
              </a:extLst>
            </p:cNvPr>
            <p:cNvSpPr/>
            <p:nvPr/>
          </p:nvSpPr>
          <p:spPr>
            <a:xfrm rot="-818683">
              <a:off x="376755" y="4199233"/>
              <a:ext cx="544772" cy="381011"/>
            </a:xfrm>
            <a:custGeom>
              <a:avLst/>
              <a:gdLst/>
              <a:ahLst/>
              <a:cxnLst/>
              <a:rect l="l" t="t" r="r" b="b"/>
              <a:pathLst>
                <a:path w="3553" h="2485" extrusionOk="0">
                  <a:moveTo>
                    <a:pt x="3529" y="0"/>
                  </a:moveTo>
                  <a:cubicBezTo>
                    <a:pt x="3521" y="0"/>
                    <a:pt x="3516" y="7"/>
                    <a:pt x="3511" y="17"/>
                  </a:cubicBezTo>
                  <a:lnTo>
                    <a:pt x="2461" y="2436"/>
                  </a:lnTo>
                  <a:lnTo>
                    <a:pt x="35" y="1386"/>
                  </a:lnTo>
                  <a:cubicBezTo>
                    <a:pt x="33" y="1384"/>
                    <a:pt x="30" y="1384"/>
                    <a:pt x="27" y="1384"/>
                  </a:cubicBezTo>
                  <a:cubicBezTo>
                    <a:pt x="20" y="1384"/>
                    <a:pt x="12" y="1388"/>
                    <a:pt x="7" y="1393"/>
                  </a:cubicBezTo>
                  <a:cubicBezTo>
                    <a:pt x="0" y="1400"/>
                    <a:pt x="7" y="1414"/>
                    <a:pt x="14" y="1421"/>
                  </a:cubicBezTo>
                  <a:lnTo>
                    <a:pt x="2475" y="2485"/>
                  </a:lnTo>
                  <a:cubicBezTo>
                    <a:pt x="2482" y="2485"/>
                    <a:pt x="2496" y="2485"/>
                    <a:pt x="2482" y="2471"/>
                  </a:cubicBezTo>
                  <a:lnTo>
                    <a:pt x="3546" y="31"/>
                  </a:lnTo>
                  <a:cubicBezTo>
                    <a:pt x="3553" y="24"/>
                    <a:pt x="3546" y="17"/>
                    <a:pt x="3539" y="3"/>
                  </a:cubicBezTo>
                  <a:cubicBezTo>
                    <a:pt x="3535" y="1"/>
                    <a:pt x="3532" y="0"/>
                    <a:pt x="352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8;p46">
              <a:extLst>
                <a:ext uri="{FF2B5EF4-FFF2-40B4-BE49-F238E27FC236}">
                  <a16:creationId xmlns:a16="http://schemas.microsoft.com/office/drawing/2014/main" id="{5B0AB5D8-1A3D-C769-A7A8-4CC9F57A79B1}"/>
                </a:ext>
              </a:extLst>
            </p:cNvPr>
            <p:cNvSpPr/>
            <p:nvPr/>
          </p:nvSpPr>
          <p:spPr>
            <a:xfrm rot="-818683">
              <a:off x="214687" y="3891796"/>
              <a:ext cx="382858" cy="267551"/>
            </a:xfrm>
            <a:custGeom>
              <a:avLst/>
              <a:gdLst/>
              <a:ahLst/>
              <a:cxnLst/>
              <a:rect l="l" t="t" r="r" b="b"/>
              <a:pathLst>
                <a:path w="2497" h="1745" extrusionOk="0">
                  <a:moveTo>
                    <a:pt x="2469" y="1"/>
                  </a:moveTo>
                  <a:cubicBezTo>
                    <a:pt x="2463" y="1"/>
                    <a:pt x="2457" y="9"/>
                    <a:pt x="2447" y="14"/>
                  </a:cubicBezTo>
                  <a:lnTo>
                    <a:pt x="1717" y="1696"/>
                  </a:lnTo>
                  <a:lnTo>
                    <a:pt x="35" y="973"/>
                  </a:lnTo>
                  <a:cubicBezTo>
                    <a:pt x="33" y="969"/>
                    <a:pt x="30" y="967"/>
                    <a:pt x="27" y="967"/>
                  </a:cubicBezTo>
                  <a:cubicBezTo>
                    <a:pt x="20" y="967"/>
                    <a:pt x="12" y="975"/>
                    <a:pt x="7" y="980"/>
                  </a:cubicBezTo>
                  <a:cubicBezTo>
                    <a:pt x="0" y="987"/>
                    <a:pt x="7" y="994"/>
                    <a:pt x="14" y="1001"/>
                  </a:cubicBezTo>
                  <a:lnTo>
                    <a:pt x="1731" y="1745"/>
                  </a:lnTo>
                  <a:cubicBezTo>
                    <a:pt x="1738" y="1745"/>
                    <a:pt x="1745" y="1738"/>
                    <a:pt x="1745" y="1731"/>
                  </a:cubicBezTo>
                  <a:lnTo>
                    <a:pt x="2482" y="28"/>
                  </a:lnTo>
                  <a:cubicBezTo>
                    <a:pt x="2496" y="21"/>
                    <a:pt x="2482" y="14"/>
                    <a:pt x="2475" y="7"/>
                  </a:cubicBezTo>
                  <a:cubicBezTo>
                    <a:pt x="2473" y="2"/>
                    <a:pt x="2471" y="1"/>
                    <a:pt x="246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9;p46">
              <a:extLst>
                <a:ext uri="{FF2B5EF4-FFF2-40B4-BE49-F238E27FC236}">
                  <a16:creationId xmlns:a16="http://schemas.microsoft.com/office/drawing/2014/main" id="{4E61DBF2-611D-7DB1-DAD9-0C9F6F7C004F}"/>
                </a:ext>
              </a:extLst>
            </p:cNvPr>
            <p:cNvSpPr/>
            <p:nvPr/>
          </p:nvSpPr>
          <p:spPr>
            <a:xfrm rot="-818683">
              <a:off x="1713272" y="3583607"/>
              <a:ext cx="986201" cy="1717846"/>
            </a:xfrm>
            <a:custGeom>
              <a:avLst/>
              <a:gdLst/>
              <a:ahLst/>
              <a:cxnLst/>
              <a:rect l="l" t="t" r="r" b="b"/>
              <a:pathLst>
                <a:path w="6432" h="11204" extrusionOk="0">
                  <a:moveTo>
                    <a:pt x="5332" y="1"/>
                  </a:moveTo>
                  <a:cubicBezTo>
                    <a:pt x="4344" y="1"/>
                    <a:pt x="2399" y="2898"/>
                    <a:pt x="1238" y="5796"/>
                  </a:cubicBezTo>
                  <a:cubicBezTo>
                    <a:pt x="1" y="8862"/>
                    <a:pt x="112" y="10767"/>
                    <a:pt x="1044" y="11142"/>
                  </a:cubicBezTo>
                  <a:cubicBezTo>
                    <a:pt x="1147" y="11183"/>
                    <a:pt x="1255" y="11204"/>
                    <a:pt x="1369" y="11204"/>
                  </a:cubicBezTo>
                  <a:cubicBezTo>
                    <a:pt x="2282" y="11204"/>
                    <a:pt x="3508" y="9879"/>
                    <a:pt x="4596" y="7152"/>
                  </a:cubicBezTo>
                  <a:cubicBezTo>
                    <a:pt x="5834" y="4086"/>
                    <a:pt x="6432" y="401"/>
                    <a:pt x="5500" y="33"/>
                  </a:cubicBezTo>
                  <a:cubicBezTo>
                    <a:pt x="5448" y="11"/>
                    <a:pt x="5392" y="1"/>
                    <a:pt x="5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0;p46">
              <a:extLst>
                <a:ext uri="{FF2B5EF4-FFF2-40B4-BE49-F238E27FC236}">
                  <a16:creationId xmlns:a16="http://schemas.microsoft.com/office/drawing/2014/main" id="{92EB4B89-416D-47FA-8855-7EE6048F554F}"/>
                </a:ext>
              </a:extLst>
            </p:cNvPr>
            <p:cNvSpPr/>
            <p:nvPr/>
          </p:nvSpPr>
          <p:spPr>
            <a:xfrm rot="-818683">
              <a:off x="1755924" y="3578320"/>
              <a:ext cx="891292" cy="1729805"/>
            </a:xfrm>
            <a:custGeom>
              <a:avLst/>
              <a:gdLst/>
              <a:ahLst/>
              <a:cxnLst/>
              <a:rect l="l" t="t" r="r" b="b"/>
              <a:pathLst>
                <a:path w="5813" h="11282" extrusionOk="0">
                  <a:moveTo>
                    <a:pt x="5055" y="74"/>
                  </a:moveTo>
                  <a:cubicBezTo>
                    <a:pt x="5110" y="74"/>
                    <a:pt x="5161" y="84"/>
                    <a:pt x="5208" y="103"/>
                  </a:cubicBezTo>
                  <a:cubicBezTo>
                    <a:pt x="5625" y="270"/>
                    <a:pt x="5743" y="1180"/>
                    <a:pt x="5549" y="2612"/>
                  </a:cubicBezTo>
                  <a:cubicBezTo>
                    <a:pt x="5354" y="3982"/>
                    <a:pt x="4888" y="5678"/>
                    <a:pt x="4283" y="7173"/>
                  </a:cubicBezTo>
                  <a:cubicBezTo>
                    <a:pt x="3706" y="8619"/>
                    <a:pt x="3053" y="9759"/>
                    <a:pt x="2399" y="10455"/>
                  </a:cubicBezTo>
                  <a:cubicBezTo>
                    <a:pt x="1936" y="10951"/>
                    <a:pt x="1484" y="11208"/>
                    <a:pt x="1087" y="11208"/>
                  </a:cubicBezTo>
                  <a:cubicBezTo>
                    <a:pt x="978" y="11208"/>
                    <a:pt x="873" y="11189"/>
                    <a:pt x="773" y="11150"/>
                  </a:cubicBezTo>
                  <a:cubicBezTo>
                    <a:pt x="314" y="10955"/>
                    <a:pt x="70" y="10385"/>
                    <a:pt x="77" y="9516"/>
                  </a:cubicBezTo>
                  <a:cubicBezTo>
                    <a:pt x="91" y="8564"/>
                    <a:pt x="404" y="7291"/>
                    <a:pt x="981" y="5845"/>
                  </a:cubicBezTo>
                  <a:cubicBezTo>
                    <a:pt x="1586" y="4350"/>
                    <a:pt x="2427" y="2793"/>
                    <a:pt x="3227" y="1688"/>
                  </a:cubicBezTo>
                  <a:cubicBezTo>
                    <a:pt x="3973" y="646"/>
                    <a:pt x="4625" y="74"/>
                    <a:pt x="5055" y="74"/>
                  </a:cubicBezTo>
                  <a:close/>
                  <a:moveTo>
                    <a:pt x="5059" y="0"/>
                  </a:moveTo>
                  <a:cubicBezTo>
                    <a:pt x="4605" y="0"/>
                    <a:pt x="3947" y="570"/>
                    <a:pt x="3171" y="1639"/>
                  </a:cubicBezTo>
                  <a:cubicBezTo>
                    <a:pt x="2365" y="2765"/>
                    <a:pt x="1523" y="4330"/>
                    <a:pt x="926" y="5824"/>
                  </a:cubicBezTo>
                  <a:cubicBezTo>
                    <a:pt x="335" y="7270"/>
                    <a:pt x="22" y="8550"/>
                    <a:pt x="8" y="9516"/>
                  </a:cubicBezTo>
                  <a:cubicBezTo>
                    <a:pt x="1" y="10427"/>
                    <a:pt x="251" y="11011"/>
                    <a:pt x="752" y="11212"/>
                  </a:cubicBezTo>
                  <a:cubicBezTo>
                    <a:pt x="863" y="11254"/>
                    <a:pt x="974" y="11282"/>
                    <a:pt x="1099" y="11282"/>
                  </a:cubicBezTo>
                  <a:cubicBezTo>
                    <a:pt x="1503" y="11282"/>
                    <a:pt x="1975" y="11011"/>
                    <a:pt x="2441" y="10489"/>
                  </a:cubicBezTo>
                  <a:cubicBezTo>
                    <a:pt x="3095" y="9794"/>
                    <a:pt x="3755" y="8647"/>
                    <a:pt x="4339" y="7194"/>
                  </a:cubicBezTo>
                  <a:cubicBezTo>
                    <a:pt x="4944" y="5699"/>
                    <a:pt x="5417" y="3989"/>
                    <a:pt x="5604" y="2612"/>
                  </a:cubicBezTo>
                  <a:cubicBezTo>
                    <a:pt x="5813" y="1132"/>
                    <a:pt x="5688" y="214"/>
                    <a:pt x="5236" y="33"/>
                  </a:cubicBezTo>
                  <a:cubicBezTo>
                    <a:pt x="5181" y="11"/>
                    <a:pt x="5122" y="0"/>
                    <a:pt x="5059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1;p46">
              <a:extLst>
                <a:ext uri="{FF2B5EF4-FFF2-40B4-BE49-F238E27FC236}">
                  <a16:creationId xmlns:a16="http://schemas.microsoft.com/office/drawing/2014/main" id="{743FC8FA-A28B-D27C-4964-672909B3FF9B}"/>
                </a:ext>
              </a:extLst>
            </p:cNvPr>
            <p:cNvSpPr/>
            <p:nvPr/>
          </p:nvSpPr>
          <p:spPr>
            <a:xfrm rot="-818683">
              <a:off x="1867901" y="3582482"/>
              <a:ext cx="693040" cy="1709719"/>
            </a:xfrm>
            <a:custGeom>
              <a:avLst/>
              <a:gdLst/>
              <a:ahLst/>
              <a:cxnLst/>
              <a:rect l="l" t="t" r="r" b="b"/>
              <a:pathLst>
                <a:path w="4520" h="11151" extrusionOk="0">
                  <a:moveTo>
                    <a:pt x="4498" y="0"/>
                  </a:moveTo>
                  <a:cubicBezTo>
                    <a:pt x="4491" y="0"/>
                    <a:pt x="4483" y="8"/>
                    <a:pt x="4478" y="13"/>
                  </a:cubicBezTo>
                  <a:lnTo>
                    <a:pt x="15" y="11130"/>
                  </a:lnTo>
                  <a:cubicBezTo>
                    <a:pt x="1" y="11136"/>
                    <a:pt x="15" y="11143"/>
                    <a:pt x="29" y="11150"/>
                  </a:cubicBezTo>
                  <a:cubicBezTo>
                    <a:pt x="36" y="11150"/>
                    <a:pt x="49" y="11143"/>
                    <a:pt x="49" y="11143"/>
                  </a:cubicBezTo>
                  <a:lnTo>
                    <a:pt x="4513" y="27"/>
                  </a:lnTo>
                  <a:cubicBezTo>
                    <a:pt x="4520" y="20"/>
                    <a:pt x="4513" y="13"/>
                    <a:pt x="4506" y="6"/>
                  </a:cubicBezTo>
                  <a:cubicBezTo>
                    <a:pt x="4504" y="2"/>
                    <a:pt x="4501" y="0"/>
                    <a:pt x="4498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42;p46">
              <a:extLst>
                <a:ext uri="{FF2B5EF4-FFF2-40B4-BE49-F238E27FC236}">
                  <a16:creationId xmlns:a16="http://schemas.microsoft.com/office/drawing/2014/main" id="{727B5CE5-1150-B679-F176-7248E47C6BAE}"/>
                </a:ext>
              </a:extLst>
            </p:cNvPr>
            <p:cNvSpPr/>
            <p:nvPr/>
          </p:nvSpPr>
          <p:spPr>
            <a:xfrm rot="-818683">
              <a:off x="1920781" y="4881178"/>
              <a:ext cx="461822" cy="325661"/>
            </a:xfrm>
            <a:custGeom>
              <a:avLst/>
              <a:gdLst/>
              <a:ahLst/>
              <a:cxnLst/>
              <a:rect l="l" t="t" r="r" b="b"/>
              <a:pathLst>
                <a:path w="3012" h="2124" extrusionOk="0">
                  <a:moveTo>
                    <a:pt x="23" y="1"/>
                  </a:moveTo>
                  <a:cubicBezTo>
                    <a:pt x="19" y="1"/>
                    <a:pt x="17" y="1"/>
                    <a:pt x="15" y="3"/>
                  </a:cubicBezTo>
                  <a:cubicBezTo>
                    <a:pt x="8" y="3"/>
                    <a:pt x="1" y="24"/>
                    <a:pt x="8" y="31"/>
                  </a:cubicBezTo>
                  <a:lnTo>
                    <a:pt x="891" y="2110"/>
                  </a:lnTo>
                  <a:cubicBezTo>
                    <a:pt x="891" y="2117"/>
                    <a:pt x="905" y="2124"/>
                    <a:pt x="912" y="2124"/>
                  </a:cubicBezTo>
                  <a:lnTo>
                    <a:pt x="2997" y="1234"/>
                  </a:lnTo>
                  <a:cubicBezTo>
                    <a:pt x="3004" y="1234"/>
                    <a:pt x="3011" y="1213"/>
                    <a:pt x="3004" y="1206"/>
                  </a:cubicBezTo>
                  <a:cubicBezTo>
                    <a:pt x="3004" y="1201"/>
                    <a:pt x="2994" y="1193"/>
                    <a:pt x="2986" y="1193"/>
                  </a:cubicBezTo>
                  <a:cubicBezTo>
                    <a:pt x="2982" y="1193"/>
                    <a:pt x="2978" y="1195"/>
                    <a:pt x="2976" y="1199"/>
                  </a:cubicBezTo>
                  <a:lnTo>
                    <a:pt x="918" y="2075"/>
                  </a:lnTo>
                  <a:lnTo>
                    <a:pt x="43" y="17"/>
                  </a:lnTo>
                  <a:cubicBezTo>
                    <a:pt x="43" y="7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43;p46">
              <a:extLst>
                <a:ext uri="{FF2B5EF4-FFF2-40B4-BE49-F238E27FC236}">
                  <a16:creationId xmlns:a16="http://schemas.microsoft.com/office/drawing/2014/main" id="{7CA27AAF-2E11-DEA8-34FB-EB2F7391574B}"/>
                </a:ext>
              </a:extLst>
            </p:cNvPr>
            <p:cNvSpPr/>
            <p:nvPr/>
          </p:nvSpPr>
          <p:spPr>
            <a:xfrm rot="-818683">
              <a:off x="1958071" y="4412875"/>
              <a:ext cx="522540" cy="368898"/>
            </a:xfrm>
            <a:custGeom>
              <a:avLst/>
              <a:gdLst/>
              <a:ahLst/>
              <a:cxnLst/>
              <a:rect l="l" t="t" r="r" b="b"/>
              <a:pathLst>
                <a:path w="3408" h="2406" extrusionOk="0">
                  <a:moveTo>
                    <a:pt x="29" y="1"/>
                  </a:moveTo>
                  <a:cubicBezTo>
                    <a:pt x="26" y="1"/>
                    <a:pt x="23" y="3"/>
                    <a:pt x="21" y="7"/>
                  </a:cubicBezTo>
                  <a:cubicBezTo>
                    <a:pt x="7" y="7"/>
                    <a:pt x="0" y="21"/>
                    <a:pt x="7" y="28"/>
                  </a:cubicBezTo>
                  <a:lnTo>
                    <a:pt x="1016" y="2385"/>
                  </a:lnTo>
                  <a:cubicBezTo>
                    <a:pt x="1016" y="2392"/>
                    <a:pt x="1029" y="2405"/>
                    <a:pt x="1036" y="2405"/>
                  </a:cubicBezTo>
                  <a:lnTo>
                    <a:pt x="3393" y="1377"/>
                  </a:lnTo>
                  <a:cubicBezTo>
                    <a:pt x="3400" y="1377"/>
                    <a:pt x="3407" y="1363"/>
                    <a:pt x="3400" y="1349"/>
                  </a:cubicBezTo>
                  <a:cubicBezTo>
                    <a:pt x="3400" y="1344"/>
                    <a:pt x="3390" y="1339"/>
                    <a:pt x="3381" y="1339"/>
                  </a:cubicBezTo>
                  <a:cubicBezTo>
                    <a:pt x="3378" y="1339"/>
                    <a:pt x="3374" y="1340"/>
                    <a:pt x="3372" y="1342"/>
                  </a:cubicBezTo>
                  <a:lnTo>
                    <a:pt x="1043" y="2343"/>
                  </a:lnTo>
                  <a:lnTo>
                    <a:pt x="42" y="14"/>
                  </a:lnTo>
                  <a:cubicBezTo>
                    <a:pt x="42" y="9"/>
                    <a:pt x="36" y="1"/>
                    <a:pt x="29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44;p46">
              <a:extLst>
                <a:ext uri="{FF2B5EF4-FFF2-40B4-BE49-F238E27FC236}">
                  <a16:creationId xmlns:a16="http://schemas.microsoft.com/office/drawing/2014/main" id="{C79C2D1E-9411-BEC0-081D-EBF2ED570DA3}"/>
                </a:ext>
              </a:extLst>
            </p:cNvPr>
            <p:cNvSpPr/>
            <p:nvPr/>
          </p:nvSpPr>
          <p:spPr>
            <a:xfrm rot="-818683">
              <a:off x="2042031" y="4033279"/>
              <a:ext cx="463815" cy="326734"/>
            </a:xfrm>
            <a:custGeom>
              <a:avLst/>
              <a:gdLst/>
              <a:ahLst/>
              <a:cxnLst/>
              <a:rect l="l" t="t" r="r" b="b"/>
              <a:pathLst>
                <a:path w="3025" h="2131" extrusionOk="0">
                  <a:moveTo>
                    <a:pt x="30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4" y="3"/>
                    <a:pt x="1" y="17"/>
                    <a:pt x="14" y="31"/>
                  </a:cubicBezTo>
                  <a:lnTo>
                    <a:pt x="904" y="2116"/>
                  </a:lnTo>
                  <a:cubicBezTo>
                    <a:pt x="904" y="2123"/>
                    <a:pt x="918" y="2130"/>
                    <a:pt x="925" y="2130"/>
                  </a:cubicBezTo>
                  <a:lnTo>
                    <a:pt x="3018" y="1226"/>
                  </a:lnTo>
                  <a:cubicBezTo>
                    <a:pt x="3025" y="1226"/>
                    <a:pt x="3025" y="1213"/>
                    <a:pt x="3025" y="1206"/>
                  </a:cubicBezTo>
                  <a:cubicBezTo>
                    <a:pt x="3025" y="1195"/>
                    <a:pt x="3017" y="1189"/>
                    <a:pt x="3011" y="1189"/>
                  </a:cubicBezTo>
                  <a:cubicBezTo>
                    <a:pt x="3008" y="1189"/>
                    <a:pt x="3006" y="1190"/>
                    <a:pt x="3004" y="1192"/>
                  </a:cubicBezTo>
                  <a:lnTo>
                    <a:pt x="932" y="2082"/>
                  </a:lnTo>
                  <a:lnTo>
                    <a:pt x="49" y="10"/>
                  </a:lnTo>
                  <a:cubicBezTo>
                    <a:pt x="49" y="5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45;p46">
              <a:extLst>
                <a:ext uri="{FF2B5EF4-FFF2-40B4-BE49-F238E27FC236}">
                  <a16:creationId xmlns:a16="http://schemas.microsoft.com/office/drawing/2014/main" id="{7C7B8520-9923-5FC5-1133-CFCDD818F2A5}"/>
                </a:ext>
              </a:extLst>
            </p:cNvPr>
            <p:cNvSpPr/>
            <p:nvPr/>
          </p:nvSpPr>
          <p:spPr>
            <a:xfrm rot="-818683">
              <a:off x="2157146" y="3709040"/>
              <a:ext cx="326281" cy="231980"/>
            </a:xfrm>
            <a:custGeom>
              <a:avLst/>
              <a:gdLst/>
              <a:ahLst/>
              <a:cxnLst/>
              <a:rect l="l" t="t" r="r" b="b"/>
              <a:pathLst>
                <a:path w="2128" h="1513" extrusionOk="0">
                  <a:moveTo>
                    <a:pt x="28" y="1"/>
                  </a:moveTo>
                  <a:cubicBezTo>
                    <a:pt x="26" y="1"/>
                    <a:pt x="23" y="2"/>
                    <a:pt x="21" y="3"/>
                  </a:cubicBezTo>
                  <a:cubicBezTo>
                    <a:pt x="7" y="3"/>
                    <a:pt x="1" y="24"/>
                    <a:pt x="7" y="31"/>
                  </a:cubicBezTo>
                  <a:lnTo>
                    <a:pt x="633" y="1491"/>
                  </a:lnTo>
                  <a:cubicBezTo>
                    <a:pt x="633" y="1498"/>
                    <a:pt x="647" y="1512"/>
                    <a:pt x="654" y="1512"/>
                  </a:cubicBezTo>
                  <a:lnTo>
                    <a:pt x="2121" y="873"/>
                  </a:lnTo>
                  <a:cubicBezTo>
                    <a:pt x="2128" y="873"/>
                    <a:pt x="2128" y="859"/>
                    <a:pt x="2128" y="852"/>
                  </a:cubicBezTo>
                  <a:cubicBezTo>
                    <a:pt x="2128" y="841"/>
                    <a:pt x="2120" y="835"/>
                    <a:pt x="2111" y="835"/>
                  </a:cubicBezTo>
                  <a:cubicBezTo>
                    <a:pt x="2108" y="835"/>
                    <a:pt x="2104" y="836"/>
                    <a:pt x="2100" y="838"/>
                  </a:cubicBezTo>
                  <a:lnTo>
                    <a:pt x="661" y="1456"/>
                  </a:lnTo>
                  <a:lnTo>
                    <a:pt x="42" y="17"/>
                  </a:lnTo>
                  <a:cubicBezTo>
                    <a:pt x="42" y="7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007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1446;p46">
              <a:extLst>
                <a:ext uri="{FF2B5EF4-FFF2-40B4-BE49-F238E27FC236}">
                  <a16:creationId xmlns:a16="http://schemas.microsoft.com/office/drawing/2014/main" id="{141F0C6E-ECD5-771F-36EA-679485BD415A}"/>
                </a:ext>
              </a:extLst>
            </p:cNvPr>
            <p:cNvGrpSpPr/>
            <p:nvPr/>
          </p:nvGrpSpPr>
          <p:grpSpPr>
            <a:xfrm>
              <a:off x="6240251" y="2918204"/>
              <a:ext cx="2831016" cy="2943069"/>
              <a:chOff x="6183101" y="2756279"/>
              <a:chExt cx="2831016" cy="2943069"/>
            </a:xfrm>
          </p:grpSpPr>
          <p:grpSp>
            <p:nvGrpSpPr>
              <p:cNvPr id="44" name="Google Shape;1447;p46">
                <a:extLst>
                  <a:ext uri="{FF2B5EF4-FFF2-40B4-BE49-F238E27FC236}">
                    <a16:creationId xmlns:a16="http://schemas.microsoft.com/office/drawing/2014/main" id="{7FD2CBC6-D3EE-76D4-0E8A-C3C147BE6E5A}"/>
                  </a:ext>
                </a:extLst>
              </p:cNvPr>
              <p:cNvGrpSpPr/>
              <p:nvPr/>
            </p:nvGrpSpPr>
            <p:grpSpPr>
              <a:xfrm rot="60885">
                <a:off x="6594070" y="2905444"/>
                <a:ext cx="1284784" cy="2190227"/>
                <a:chOff x="-19439" y="1956375"/>
                <a:chExt cx="1791607" cy="3492566"/>
              </a:xfrm>
            </p:grpSpPr>
            <p:sp>
              <p:nvSpPr>
                <p:cNvPr id="66" name="Google Shape;1448;p46">
                  <a:extLst>
                    <a:ext uri="{FF2B5EF4-FFF2-40B4-BE49-F238E27FC236}">
                      <a16:creationId xmlns:a16="http://schemas.microsoft.com/office/drawing/2014/main" id="{8E0F0595-2E4B-D553-6D56-67371CA9D818}"/>
                    </a:ext>
                  </a:extLst>
                </p:cNvPr>
                <p:cNvSpPr/>
                <p:nvPr/>
              </p:nvSpPr>
              <p:spPr>
                <a:xfrm rot="38844">
                  <a:off x="67" y="1970847"/>
                  <a:ext cx="1752596" cy="3462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6" h="42410" extrusionOk="0">
                      <a:moveTo>
                        <a:pt x="4697" y="1"/>
                      </a:moveTo>
                      <a:cubicBezTo>
                        <a:pt x="4697" y="1"/>
                        <a:pt x="1" y="6008"/>
                        <a:pt x="2103" y="11014"/>
                      </a:cubicBezTo>
                      <a:cubicBezTo>
                        <a:pt x="4205" y="16020"/>
                        <a:pt x="3122" y="18802"/>
                        <a:pt x="2969" y="20412"/>
                      </a:cubicBezTo>
                      <a:cubicBezTo>
                        <a:pt x="2817" y="22022"/>
                        <a:pt x="3303" y="24985"/>
                        <a:pt x="5440" y="26279"/>
                      </a:cubicBezTo>
                      <a:cubicBezTo>
                        <a:pt x="7572" y="27573"/>
                        <a:pt x="7976" y="28878"/>
                        <a:pt x="7572" y="31033"/>
                      </a:cubicBezTo>
                      <a:cubicBezTo>
                        <a:pt x="7168" y="33199"/>
                        <a:pt x="7724" y="35793"/>
                        <a:pt x="10294" y="36999"/>
                      </a:cubicBezTo>
                      <a:cubicBezTo>
                        <a:pt x="12859" y="38211"/>
                        <a:pt x="13228" y="42322"/>
                        <a:pt x="17121" y="42410"/>
                      </a:cubicBezTo>
                      <a:cubicBezTo>
                        <a:pt x="20353" y="40231"/>
                        <a:pt x="18450" y="36572"/>
                        <a:pt x="19955" y="34171"/>
                      </a:cubicBezTo>
                      <a:cubicBezTo>
                        <a:pt x="21466" y="31771"/>
                        <a:pt x="20535" y="29288"/>
                        <a:pt x="19024" y="27678"/>
                      </a:cubicBezTo>
                      <a:cubicBezTo>
                        <a:pt x="17519" y="26074"/>
                        <a:pt x="17162" y="24762"/>
                        <a:pt x="18251" y="22514"/>
                      </a:cubicBezTo>
                      <a:cubicBezTo>
                        <a:pt x="19346" y="20271"/>
                        <a:pt x="18164" y="17508"/>
                        <a:pt x="17162" y="16237"/>
                      </a:cubicBezTo>
                      <a:cubicBezTo>
                        <a:pt x="16161" y="14972"/>
                        <a:pt x="13749" y="13204"/>
                        <a:pt x="12818" y="7864"/>
                      </a:cubicBezTo>
                      <a:cubicBezTo>
                        <a:pt x="11893" y="2513"/>
                        <a:pt x="4697" y="1"/>
                        <a:pt x="4697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449;p46">
                  <a:extLst>
                    <a:ext uri="{FF2B5EF4-FFF2-40B4-BE49-F238E27FC236}">
                      <a16:creationId xmlns:a16="http://schemas.microsoft.com/office/drawing/2014/main" id="{BE80AB28-0A0E-9CB9-4E10-A575E93A1DA8}"/>
                    </a:ext>
                  </a:extLst>
                </p:cNvPr>
                <p:cNvSpPr/>
                <p:nvPr/>
              </p:nvSpPr>
              <p:spPr>
                <a:xfrm rot="38844">
                  <a:off x="84237" y="1965452"/>
                  <a:ext cx="1626373" cy="347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0" h="42555" extrusionOk="0">
                      <a:moveTo>
                        <a:pt x="3695" y="169"/>
                      </a:moveTo>
                      <a:cubicBezTo>
                        <a:pt x="3994" y="280"/>
                        <a:pt x="5633" y="907"/>
                        <a:pt x="7366" y="2078"/>
                      </a:cubicBezTo>
                      <a:cubicBezTo>
                        <a:pt x="10504" y="4209"/>
                        <a:pt x="11482" y="6458"/>
                        <a:pt x="11746" y="7962"/>
                      </a:cubicBezTo>
                      <a:cubicBezTo>
                        <a:pt x="12519" y="12430"/>
                        <a:pt x="14304" y="14380"/>
                        <a:pt x="15493" y="15679"/>
                      </a:cubicBezTo>
                      <a:cubicBezTo>
                        <a:pt x="15727" y="15931"/>
                        <a:pt x="15932" y="16160"/>
                        <a:pt x="16096" y="16370"/>
                      </a:cubicBezTo>
                      <a:cubicBezTo>
                        <a:pt x="17115" y="17670"/>
                        <a:pt x="18245" y="20393"/>
                        <a:pt x="17174" y="22571"/>
                      </a:cubicBezTo>
                      <a:cubicBezTo>
                        <a:pt x="16125" y="24708"/>
                        <a:pt x="16330" y="26084"/>
                        <a:pt x="17958" y="27811"/>
                      </a:cubicBezTo>
                      <a:cubicBezTo>
                        <a:pt x="18760" y="28678"/>
                        <a:pt x="19322" y="29708"/>
                        <a:pt x="19533" y="30727"/>
                      </a:cubicBezTo>
                      <a:cubicBezTo>
                        <a:pt x="19779" y="31945"/>
                        <a:pt x="19562" y="33116"/>
                        <a:pt x="18872" y="34217"/>
                      </a:cubicBezTo>
                      <a:cubicBezTo>
                        <a:pt x="18257" y="35189"/>
                        <a:pt x="18198" y="36336"/>
                        <a:pt x="18140" y="37560"/>
                      </a:cubicBezTo>
                      <a:cubicBezTo>
                        <a:pt x="18052" y="39317"/>
                        <a:pt x="17964" y="41132"/>
                        <a:pt x="16079" y="42420"/>
                      </a:cubicBezTo>
                      <a:cubicBezTo>
                        <a:pt x="13795" y="42356"/>
                        <a:pt x="12741" y="40874"/>
                        <a:pt x="11722" y="39440"/>
                      </a:cubicBezTo>
                      <a:cubicBezTo>
                        <a:pt x="11014" y="38444"/>
                        <a:pt x="10346" y="37508"/>
                        <a:pt x="9298" y="37022"/>
                      </a:cubicBezTo>
                      <a:cubicBezTo>
                        <a:pt x="8127" y="36471"/>
                        <a:pt x="7308" y="35599"/>
                        <a:pt x="6863" y="34434"/>
                      </a:cubicBezTo>
                      <a:cubicBezTo>
                        <a:pt x="6488" y="33462"/>
                        <a:pt x="6406" y="32291"/>
                        <a:pt x="6622" y="31137"/>
                      </a:cubicBezTo>
                      <a:cubicBezTo>
                        <a:pt x="7050" y="28801"/>
                        <a:pt x="6488" y="27536"/>
                        <a:pt x="4456" y="26295"/>
                      </a:cubicBezTo>
                      <a:cubicBezTo>
                        <a:pt x="2377" y="25030"/>
                        <a:pt x="1856" y="22132"/>
                        <a:pt x="2014" y="20492"/>
                      </a:cubicBezTo>
                      <a:cubicBezTo>
                        <a:pt x="2044" y="20223"/>
                        <a:pt x="2096" y="19924"/>
                        <a:pt x="2155" y="19579"/>
                      </a:cubicBezTo>
                      <a:cubicBezTo>
                        <a:pt x="2448" y="17852"/>
                        <a:pt x="2904" y="15240"/>
                        <a:pt x="1148" y="11060"/>
                      </a:cubicBezTo>
                      <a:cubicBezTo>
                        <a:pt x="545" y="9643"/>
                        <a:pt x="158" y="7225"/>
                        <a:pt x="1651" y="3741"/>
                      </a:cubicBezTo>
                      <a:cubicBezTo>
                        <a:pt x="2465" y="1838"/>
                        <a:pt x="3496" y="427"/>
                        <a:pt x="3695" y="169"/>
                      </a:cubicBezTo>
                      <a:close/>
                      <a:moveTo>
                        <a:pt x="3671" y="1"/>
                      </a:moveTo>
                      <a:cubicBezTo>
                        <a:pt x="3650" y="1"/>
                        <a:pt x="3630" y="12"/>
                        <a:pt x="3613" y="29"/>
                      </a:cubicBezTo>
                      <a:cubicBezTo>
                        <a:pt x="3607" y="40"/>
                        <a:pt x="2430" y="1557"/>
                        <a:pt x="1523" y="3665"/>
                      </a:cubicBezTo>
                      <a:cubicBezTo>
                        <a:pt x="0" y="7201"/>
                        <a:pt x="398" y="9660"/>
                        <a:pt x="1007" y="11101"/>
                      </a:cubicBezTo>
                      <a:cubicBezTo>
                        <a:pt x="2741" y="15246"/>
                        <a:pt x="2296" y="17828"/>
                        <a:pt x="2003" y="19544"/>
                      </a:cubicBezTo>
                      <a:cubicBezTo>
                        <a:pt x="1944" y="19883"/>
                        <a:pt x="1892" y="20194"/>
                        <a:pt x="1862" y="20463"/>
                      </a:cubicBezTo>
                      <a:cubicBezTo>
                        <a:pt x="1704" y="22138"/>
                        <a:pt x="2237" y="25112"/>
                        <a:pt x="4374" y="26406"/>
                      </a:cubicBezTo>
                      <a:cubicBezTo>
                        <a:pt x="6371" y="27624"/>
                        <a:pt x="6898" y="28801"/>
                        <a:pt x="6476" y="31090"/>
                      </a:cubicBezTo>
                      <a:cubicBezTo>
                        <a:pt x="6324" y="31928"/>
                        <a:pt x="6236" y="33192"/>
                        <a:pt x="6722" y="34475"/>
                      </a:cubicBezTo>
                      <a:cubicBezTo>
                        <a:pt x="7185" y="35675"/>
                        <a:pt x="8028" y="36571"/>
                        <a:pt x="9234" y="37139"/>
                      </a:cubicBezTo>
                      <a:cubicBezTo>
                        <a:pt x="10247" y="37613"/>
                        <a:pt x="10903" y="38532"/>
                        <a:pt x="11599" y="39516"/>
                      </a:cubicBezTo>
                      <a:cubicBezTo>
                        <a:pt x="12636" y="40980"/>
                        <a:pt x="13719" y="42496"/>
                        <a:pt x="16090" y="42555"/>
                      </a:cubicBezTo>
                      <a:cubicBezTo>
                        <a:pt x="16108" y="42555"/>
                        <a:pt x="16120" y="42555"/>
                        <a:pt x="16131" y="42531"/>
                      </a:cubicBezTo>
                      <a:cubicBezTo>
                        <a:pt x="18099" y="41208"/>
                        <a:pt x="18186" y="39346"/>
                        <a:pt x="18274" y="37548"/>
                      </a:cubicBezTo>
                      <a:cubicBezTo>
                        <a:pt x="18333" y="36348"/>
                        <a:pt x="18391" y="35212"/>
                        <a:pt x="18983" y="34270"/>
                      </a:cubicBezTo>
                      <a:cubicBezTo>
                        <a:pt x="19691" y="33140"/>
                        <a:pt x="19920" y="31933"/>
                        <a:pt x="19656" y="30675"/>
                      </a:cubicBezTo>
                      <a:cubicBezTo>
                        <a:pt x="19381" y="29334"/>
                        <a:pt x="18631" y="28315"/>
                        <a:pt x="18046" y="27694"/>
                      </a:cubicBezTo>
                      <a:cubicBezTo>
                        <a:pt x="16453" y="26002"/>
                        <a:pt x="16260" y="24726"/>
                        <a:pt x="17285" y="22624"/>
                      </a:cubicBezTo>
                      <a:cubicBezTo>
                        <a:pt x="18374" y="20381"/>
                        <a:pt x="17226" y="17594"/>
                        <a:pt x="16190" y="16271"/>
                      </a:cubicBezTo>
                      <a:cubicBezTo>
                        <a:pt x="16020" y="16054"/>
                        <a:pt x="15815" y="15832"/>
                        <a:pt x="15575" y="15568"/>
                      </a:cubicBezTo>
                      <a:cubicBezTo>
                        <a:pt x="14404" y="14286"/>
                        <a:pt x="12630" y="12348"/>
                        <a:pt x="11863" y="7927"/>
                      </a:cubicBezTo>
                      <a:cubicBezTo>
                        <a:pt x="11594" y="6382"/>
                        <a:pt x="10604" y="4098"/>
                        <a:pt x="7419" y="1937"/>
                      </a:cubicBezTo>
                      <a:cubicBezTo>
                        <a:pt x="5522" y="649"/>
                        <a:pt x="3707" y="11"/>
                        <a:pt x="3695" y="5"/>
                      </a:cubicBezTo>
                      <a:cubicBezTo>
                        <a:pt x="3687" y="2"/>
                        <a:pt x="3679" y="1"/>
                        <a:pt x="3671" y="1"/>
                      </a:cubicBezTo>
                      <a:close/>
                    </a:path>
                  </a:pathLst>
                </a:custGeom>
                <a:solidFill>
                  <a:srgbClr val="007D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450;p46">
                  <a:extLst>
                    <a:ext uri="{FF2B5EF4-FFF2-40B4-BE49-F238E27FC236}">
                      <a16:creationId xmlns:a16="http://schemas.microsoft.com/office/drawing/2014/main" id="{A22EE2A7-D2BB-A7D2-B278-DE901D11CEF6}"/>
                    </a:ext>
                  </a:extLst>
                </p:cNvPr>
                <p:cNvSpPr/>
                <p:nvPr/>
              </p:nvSpPr>
              <p:spPr>
                <a:xfrm rot="38844">
                  <a:off x="376764" y="1966274"/>
                  <a:ext cx="1027913" cy="347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" h="42544" extrusionOk="0">
                      <a:moveTo>
                        <a:pt x="93" y="0"/>
                      </a:moveTo>
                      <a:cubicBezTo>
                        <a:pt x="84" y="0"/>
                        <a:pt x="74" y="2"/>
                        <a:pt x="65" y="6"/>
                      </a:cubicBezTo>
                      <a:cubicBezTo>
                        <a:pt x="24" y="12"/>
                        <a:pt x="1" y="53"/>
                        <a:pt x="18" y="94"/>
                      </a:cubicBezTo>
                      <a:lnTo>
                        <a:pt x="12437" y="42491"/>
                      </a:lnTo>
                      <a:cubicBezTo>
                        <a:pt x="12449" y="42520"/>
                        <a:pt x="12478" y="42544"/>
                        <a:pt x="12507" y="42544"/>
                      </a:cubicBezTo>
                      <a:lnTo>
                        <a:pt x="12525" y="42544"/>
                      </a:lnTo>
                      <a:cubicBezTo>
                        <a:pt x="12566" y="42532"/>
                        <a:pt x="12589" y="42491"/>
                        <a:pt x="12572" y="42456"/>
                      </a:cubicBezTo>
                      <a:lnTo>
                        <a:pt x="153" y="53"/>
                      </a:lnTo>
                      <a:cubicBezTo>
                        <a:pt x="148" y="21"/>
                        <a:pt x="123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451;p46">
                  <a:extLst>
                    <a:ext uri="{FF2B5EF4-FFF2-40B4-BE49-F238E27FC236}">
                      <a16:creationId xmlns:a16="http://schemas.microsoft.com/office/drawing/2014/main" id="{4E678FFC-4953-95CD-8EF0-252E96D2A3B0}"/>
                    </a:ext>
                  </a:extLst>
                </p:cNvPr>
                <p:cNvSpPr/>
                <p:nvPr/>
              </p:nvSpPr>
              <p:spPr>
                <a:xfrm rot="38844">
                  <a:off x="1203414" y="4418217"/>
                  <a:ext cx="231383" cy="424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5195" extrusionOk="0">
                      <a:moveTo>
                        <a:pt x="2744" y="0"/>
                      </a:moveTo>
                      <a:cubicBezTo>
                        <a:pt x="2720" y="0"/>
                        <a:pt x="2697" y="15"/>
                        <a:pt x="2682" y="42"/>
                      </a:cubicBezTo>
                      <a:lnTo>
                        <a:pt x="23" y="5083"/>
                      </a:lnTo>
                      <a:cubicBezTo>
                        <a:pt x="0" y="5118"/>
                        <a:pt x="18" y="5165"/>
                        <a:pt x="53" y="5182"/>
                      </a:cubicBezTo>
                      <a:cubicBezTo>
                        <a:pt x="64" y="5194"/>
                        <a:pt x="76" y="5194"/>
                        <a:pt x="88" y="5194"/>
                      </a:cubicBezTo>
                      <a:cubicBezTo>
                        <a:pt x="117" y="5194"/>
                        <a:pt x="141" y="5177"/>
                        <a:pt x="152" y="5153"/>
                      </a:cubicBezTo>
                      <a:lnTo>
                        <a:pt x="2811" y="112"/>
                      </a:lnTo>
                      <a:cubicBezTo>
                        <a:pt x="2834" y="77"/>
                        <a:pt x="2822" y="30"/>
                        <a:pt x="2781" y="12"/>
                      </a:cubicBezTo>
                      <a:cubicBezTo>
                        <a:pt x="2769" y="4"/>
                        <a:pt x="2756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452;p46">
                  <a:extLst>
                    <a:ext uri="{FF2B5EF4-FFF2-40B4-BE49-F238E27FC236}">
                      <a16:creationId xmlns:a16="http://schemas.microsoft.com/office/drawing/2014/main" id="{C1F948F0-1B08-832B-D0E6-66B93AD6EBB5}"/>
                    </a:ext>
                  </a:extLst>
                </p:cNvPr>
                <p:cNvSpPr/>
                <p:nvPr/>
              </p:nvSpPr>
              <p:spPr>
                <a:xfrm rot="38844">
                  <a:off x="735374" y="4532197"/>
                  <a:ext cx="445620" cy="187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297" extrusionOk="0">
                      <a:moveTo>
                        <a:pt x="87" y="1"/>
                      </a:moveTo>
                      <a:cubicBezTo>
                        <a:pt x="59" y="1"/>
                        <a:pt x="32" y="21"/>
                        <a:pt x="18" y="48"/>
                      </a:cubicBezTo>
                      <a:cubicBezTo>
                        <a:pt x="1" y="89"/>
                        <a:pt x="24" y="130"/>
                        <a:pt x="65" y="147"/>
                      </a:cubicBezTo>
                      <a:lnTo>
                        <a:pt x="5341" y="2290"/>
                      </a:lnTo>
                      <a:cubicBezTo>
                        <a:pt x="5347" y="2296"/>
                        <a:pt x="5358" y="2296"/>
                        <a:pt x="5370" y="2296"/>
                      </a:cubicBezTo>
                      <a:cubicBezTo>
                        <a:pt x="5399" y="2296"/>
                        <a:pt x="5429" y="2284"/>
                        <a:pt x="5440" y="2243"/>
                      </a:cubicBezTo>
                      <a:cubicBezTo>
                        <a:pt x="5458" y="2208"/>
                        <a:pt x="5434" y="2167"/>
                        <a:pt x="5399" y="2150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453;p46">
                  <a:extLst>
                    <a:ext uri="{FF2B5EF4-FFF2-40B4-BE49-F238E27FC236}">
                      <a16:creationId xmlns:a16="http://schemas.microsoft.com/office/drawing/2014/main" id="{F49FC097-261C-9E0A-8F29-7498FCA79DDD}"/>
                    </a:ext>
                  </a:extLst>
                </p:cNvPr>
                <p:cNvSpPr/>
                <p:nvPr/>
              </p:nvSpPr>
              <p:spPr>
                <a:xfrm rot="38844">
                  <a:off x="285019" y="2688491"/>
                  <a:ext cx="367730" cy="15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1910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3"/>
                        <a:pt x="24" y="130"/>
                        <a:pt x="59" y="141"/>
                      </a:cubicBezTo>
                      <a:lnTo>
                        <a:pt x="4392" y="1898"/>
                      </a:lnTo>
                      <a:cubicBezTo>
                        <a:pt x="4404" y="1910"/>
                        <a:pt x="4415" y="1910"/>
                        <a:pt x="4421" y="1910"/>
                      </a:cubicBezTo>
                      <a:cubicBezTo>
                        <a:pt x="4451" y="1910"/>
                        <a:pt x="4480" y="1886"/>
                        <a:pt x="4492" y="1857"/>
                      </a:cubicBezTo>
                      <a:cubicBezTo>
                        <a:pt x="4503" y="1822"/>
                        <a:pt x="4480" y="1775"/>
                        <a:pt x="4445" y="1763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454;p46">
                  <a:extLst>
                    <a:ext uri="{FF2B5EF4-FFF2-40B4-BE49-F238E27FC236}">
                      <a16:creationId xmlns:a16="http://schemas.microsoft.com/office/drawing/2014/main" id="{80D09DB2-C487-3FB4-5D96-44FBFBB98557}"/>
                    </a:ext>
                  </a:extLst>
                </p:cNvPr>
                <p:cNvSpPr/>
                <p:nvPr/>
              </p:nvSpPr>
              <p:spPr>
                <a:xfrm rot="38844">
                  <a:off x="350319" y="3593986"/>
                  <a:ext cx="583763" cy="242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0" h="2976" extrusionOk="0">
                      <a:moveTo>
                        <a:pt x="86" y="1"/>
                      </a:moveTo>
                      <a:cubicBezTo>
                        <a:pt x="57" y="1"/>
                        <a:pt x="27" y="21"/>
                        <a:pt x="18" y="48"/>
                      </a:cubicBezTo>
                      <a:cubicBezTo>
                        <a:pt x="1" y="89"/>
                        <a:pt x="24" y="130"/>
                        <a:pt x="59" y="147"/>
                      </a:cubicBezTo>
                      <a:lnTo>
                        <a:pt x="7044" y="2970"/>
                      </a:lnTo>
                      <a:cubicBezTo>
                        <a:pt x="7050" y="2975"/>
                        <a:pt x="7062" y="2975"/>
                        <a:pt x="7074" y="2975"/>
                      </a:cubicBezTo>
                      <a:cubicBezTo>
                        <a:pt x="7103" y="2975"/>
                        <a:pt x="7132" y="2964"/>
                        <a:pt x="7138" y="2934"/>
                      </a:cubicBezTo>
                      <a:cubicBezTo>
                        <a:pt x="7150" y="2899"/>
                        <a:pt x="7132" y="2852"/>
                        <a:pt x="7091" y="2841"/>
                      </a:cubicBezTo>
                      <a:lnTo>
                        <a:pt x="112" y="7"/>
                      </a:lnTo>
                      <a:cubicBezTo>
                        <a:pt x="104" y="3"/>
                        <a:pt x="95" y="1"/>
                        <a:pt x="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455;p46">
                  <a:extLst>
                    <a:ext uri="{FF2B5EF4-FFF2-40B4-BE49-F238E27FC236}">
                      <a16:creationId xmlns:a16="http://schemas.microsoft.com/office/drawing/2014/main" id="{E3BAFF1F-0FCF-3E79-B5E4-914C8C50D8F2}"/>
                    </a:ext>
                  </a:extLst>
                </p:cNvPr>
                <p:cNvSpPr/>
                <p:nvPr/>
              </p:nvSpPr>
              <p:spPr>
                <a:xfrm rot="38844">
                  <a:off x="948940" y="3401493"/>
                  <a:ext cx="287391" cy="530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6503" extrusionOk="0">
                      <a:moveTo>
                        <a:pt x="3438" y="1"/>
                      </a:moveTo>
                      <a:cubicBezTo>
                        <a:pt x="3411" y="1"/>
                        <a:pt x="3383" y="14"/>
                        <a:pt x="3367" y="38"/>
                      </a:cubicBezTo>
                      <a:lnTo>
                        <a:pt x="24" y="6391"/>
                      </a:lnTo>
                      <a:cubicBezTo>
                        <a:pt x="0" y="6432"/>
                        <a:pt x="18" y="6473"/>
                        <a:pt x="53" y="6496"/>
                      </a:cubicBezTo>
                      <a:cubicBezTo>
                        <a:pt x="71" y="6502"/>
                        <a:pt x="77" y="6502"/>
                        <a:pt x="88" y="6502"/>
                      </a:cubicBezTo>
                      <a:cubicBezTo>
                        <a:pt x="112" y="6502"/>
                        <a:pt x="141" y="6490"/>
                        <a:pt x="153" y="6467"/>
                      </a:cubicBezTo>
                      <a:lnTo>
                        <a:pt x="3502" y="114"/>
                      </a:lnTo>
                      <a:cubicBezTo>
                        <a:pt x="3519" y="79"/>
                        <a:pt x="3508" y="32"/>
                        <a:pt x="3473" y="9"/>
                      </a:cubicBezTo>
                      <a:cubicBezTo>
                        <a:pt x="3462" y="3"/>
                        <a:pt x="3450" y="1"/>
                        <a:pt x="3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456;p46">
                  <a:extLst>
                    <a:ext uri="{FF2B5EF4-FFF2-40B4-BE49-F238E27FC236}">
                      <a16:creationId xmlns:a16="http://schemas.microsoft.com/office/drawing/2014/main" id="{ADA60703-3D68-A34C-6FD9-017544961F89}"/>
                    </a:ext>
                  </a:extLst>
                </p:cNvPr>
                <p:cNvSpPr/>
                <p:nvPr/>
              </p:nvSpPr>
              <p:spPr>
                <a:xfrm rot="38844">
                  <a:off x="683039" y="2660998"/>
                  <a:ext cx="181742" cy="32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4034" extrusionOk="0">
                      <a:moveTo>
                        <a:pt x="2139" y="0"/>
                      </a:moveTo>
                      <a:cubicBezTo>
                        <a:pt x="2114" y="0"/>
                        <a:pt x="2090" y="16"/>
                        <a:pt x="2074" y="40"/>
                      </a:cubicBezTo>
                      <a:lnTo>
                        <a:pt x="24" y="3928"/>
                      </a:lnTo>
                      <a:cubicBezTo>
                        <a:pt x="1" y="3963"/>
                        <a:pt x="18" y="4004"/>
                        <a:pt x="54" y="4028"/>
                      </a:cubicBezTo>
                      <a:cubicBezTo>
                        <a:pt x="65" y="4033"/>
                        <a:pt x="77" y="4033"/>
                        <a:pt x="89" y="4033"/>
                      </a:cubicBezTo>
                      <a:cubicBezTo>
                        <a:pt x="118" y="4033"/>
                        <a:pt x="141" y="4022"/>
                        <a:pt x="153" y="3998"/>
                      </a:cubicBezTo>
                      <a:lnTo>
                        <a:pt x="2202" y="110"/>
                      </a:lnTo>
                      <a:cubicBezTo>
                        <a:pt x="2226" y="75"/>
                        <a:pt x="2214" y="34"/>
                        <a:pt x="2173" y="11"/>
                      </a:cubicBezTo>
                      <a:cubicBezTo>
                        <a:pt x="2162" y="4"/>
                        <a:pt x="2151" y="0"/>
                        <a:pt x="2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1457;p46">
                <a:extLst>
                  <a:ext uri="{FF2B5EF4-FFF2-40B4-BE49-F238E27FC236}">
                    <a16:creationId xmlns:a16="http://schemas.microsoft.com/office/drawing/2014/main" id="{0E4336A0-F884-96AA-43CE-50237938D9F5}"/>
                  </a:ext>
                </a:extLst>
              </p:cNvPr>
              <p:cNvSpPr/>
              <p:nvPr/>
            </p:nvSpPr>
            <p:spPr>
              <a:xfrm rot="818683" flipH="1">
                <a:off x="7202205" y="2815746"/>
                <a:ext cx="786876" cy="2582901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6846" extrusionOk="0">
                    <a:moveTo>
                      <a:pt x="2594" y="1"/>
                    </a:moveTo>
                    <a:cubicBezTo>
                      <a:pt x="1183" y="1"/>
                      <a:pt x="29" y="5111"/>
                      <a:pt x="15" y="9762"/>
                    </a:cubicBezTo>
                    <a:cubicBezTo>
                      <a:pt x="1" y="14413"/>
                      <a:pt x="1134" y="16846"/>
                      <a:pt x="2538" y="16846"/>
                    </a:cubicBezTo>
                    <a:cubicBezTo>
                      <a:pt x="3950" y="16846"/>
                      <a:pt x="5097" y="14427"/>
                      <a:pt x="5111" y="9783"/>
                    </a:cubicBezTo>
                    <a:cubicBezTo>
                      <a:pt x="5132" y="5131"/>
                      <a:pt x="3998" y="15"/>
                      <a:pt x="2594" y="1"/>
                    </a:cubicBezTo>
                    <a:close/>
                  </a:path>
                </a:pathLst>
              </a:custGeom>
              <a:solidFill>
                <a:srgbClr val="DB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8;p46">
                <a:extLst>
                  <a:ext uri="{FF2B5EF4-FFF2-40B4-BE49-F238E27FC236}">
                    <a16:creationId xmlns:a16="http://schemas.microsoft.com/office/drawing/2014/main" id="{3F8F941B-6E6F-F5CD-179F-9351FC88331F}"/>
                  </a:ext>
                </a:extLst>
              </p:cNvPr>
              <p:cNvSpPr/>
              <p:nvPr/>
            </p:nvSpPr>
            <p:spPr>
              <a:xfrm rot="818683" flipH="1">
                <a:off x="7197549" y="2813409"/>
                <a:ext cx="794236" cy="2590414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6895" extrusionOk="0">
                    <a:moveTo>
                      <a:pt x="2614" y="50"/>
                    </a:moveTo>
                    <a:cubicBezTo>
                      <a:pt x="3247" y="63"/>
                      <a:pt x="3893" y="1197"/>
                      <a:pt x="4359" y="3164"/>
                    </a:cubicBezTo>
                    <a:cubicBezTo>
                      <a:pt x="4832" y="5048"/>
                      <a:pt x="5096" y="7523"/>
                      <a:pt x="5089" y="9783"/>
                    </a:cubicBezTo>
                    <a:cubicBezTo>
                      <a:pt x="5089" y="11973"/>
                      <a:pt x="4818" y="13801"/>
                      <a:pt x="4331" y="15052"/>
                    </a:cubicBezTo>
                    <a:cubicBezTo>
                      <a:pt x="3893" y="16186"/>
                      <a:pt x="3254" y="16818"/>
                      <a:pt x="2558" y="16818"/>
                    </a:cubicBezTo>
                    <a:cubicBezTo>
                      <a:pt x="1863" y="16818"/>
                      <a:pt x="1238" y="16193"/>
                      <a:pt x="800" y="15045"/>
                    </a:cubicBezTo>
                    <a:cubicBezTo>
                      <a:pt x="313" y="13794"/>
                      <a:pt x="56" y="11966"/>
                      <a:pt x="70" y="9776"/>
                    </a:cubicBezTo>
                    <a:cubicBezTo>
                      <a:pt x="77" y="7516"/>
                      <a:pt x="362" y="5041"/>
                      <a:pt x="834" y="3164"/>
                    </a:cubicBezTo>
                    <a:cubicBezTo>
                      <a:pt x="1328" y="1183"/>
                      <a:pt x="1981" y="50"/>
                      <a:pt x="2614" y="50"/>
                    </a:cubicBezTo>
                    <a:close/>
                    <a:moveTo>
                      <a:pt x="2614" y="1"/>
                    </a:moveTo>
                    <a:cubicBezTo>
                      <a:pt x="1933" y="1"/>
                      <a:pt x="1286" y="1120"/>
                      <a:pt x="772" y="3157"/>
                    </a:cubicBezTo>
                    <a:cubicBezTo>
                      <a:pt x="299" y="5041"/>
                      <a:pt x="14" y="7516"/>
                      <a:pt x="7" y="9783"/>
                    </a:cubicBezTo>
                    <a:cubicBezTo>
                      <a:pt x="0" y="11979"/>
                      <a:pt x="250" y="13815"/>
                      <a:pt x="737" y="15080"/>
                    </a:cubicBezTo>
                    <a:cubicBezTo>
                      <a:pt x="1196" y="16262"/>
                      <a:pt x="1828" y="16895"/>
                      <a:pt x="2572" y="16895"/>
                    </a:cubicBezTo>
                    <a:cubicBezTo>
                      <a:pt x="4137" y="16895"/>
                      <a:pt x="5159" y="14114"/>
                      <a:pt x="5166" y="9810"/>
                    </a:cubicBezTo>
                    <a:cubicBezTo>
                      <a:pt x="5179" y="7544"/>
                      <a:pt x="4901" y="5055"/>
                      <a:pt x="4436" y="3171"/>
                    </a:cubicBezTo>
                    <a:cubicBezTo>
                      <a:pt x="3935" y="1127"/>
                      <a:pt x="3288" y="1"/>
                      <a:pt x="2614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59;p46">
                <a:extLst>
                  <a:ext uri="{FF2B5EF4-FFF2-40B4-BE49-F238E27FC236}">
                    <a16:creationId xmlns:a16="http://schemas.microsoft.com/office/drawing/2014/main" id="{D1B62907-CE04-7A62-B61F-D0E0550ED746}"/>
                  </a:ext>
                </a:extLst>
              </p:cNvPr>
              <p:cNvSpPr/>
              <p:nvPr/>
            </p:nvSpPr>
            <p:spPr>
              <a:xfrm rot="818683" flipH="1">
                <a:off x="7586836" y="2813317"/>
                <a:ext cx="15026" cy="2589341"/>
              </a:xfrm>
              <a:custGeom>
                <a:avLst/>
                <a:gdLst/>
                <a:ahLst/>
                <a:cxnLst/>
                <a:rect l="l" t="t" r="r" b="b"/>
                <a:pathLst>
                  <a:path w="98" h="16888" extrusionOk="0">
                    <a:moveTo>
                      <a:pt x="77" y="1"/>
                    </a:moveTo>
                    <a:cubicBezTo>
                      <a:pt x="70" y="1"/>
                      <a:pt x="63" y="8"/>
                      <a:pt x="63" y="15"/>
                    </a:cubicBezTo>
                    <a:lnTo>
                      <a:pt x="7" y="16860"/>
                    </a:lnTo>
                    <a:cubicBezTo>
                      <a:pt x="1" y="16874"/>
                      <a:pt x="14" y="16888"/>
                      <a:pt x="28" y="16888"/>
                    </a:cubicBezTo>
                    <a:cubicBezTo>
                      <a:pt x="35" y="16888"/>
                      <a:pt x="42" y="16874"/>
                      <a:pt x="42" y="16867"/>
                    </a:cubicBezTo>
                    <a:lnTo>
                      <a:pt x="98" y="29"/>
                    </a:lnTo>
                    <a:cubicBezTo>
                      <a:pt x="98" y="8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60;p46">
                <a:extLst>
                  <a:ext uri="{FF2B5EF4-FFF2-40B4-BE49-F238E27FC236}">
                    <a16:creationId xmlns:a16="http://schemas.microsoft.com/office/drawing/2014/main" id="{993E6370-50E1-4573-ECDD-3C4C23A11A10}"/>
                  </a:ext>
                </a:extLst>
              </p:cNvPr>
              <p:cNvSpPr/>
              <p:nvPr/>
            </p:nvSpPr>
            <p:spPr>
              <a:xfrm rot="818683" flipH="1">
                <a:off x="7026969" y="4846237"/>
                <a:ext cx="697333" cy="352646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2300" extrusionOk="0">
                    <a:moveTo>
                      <a:pt x="30" y="0"/>
                    </a:moveTo>
                    <a:cubicBezTo>
                      <a:pt x="24" y="0"/>
                      <a:pt x="18" y="2"/>
                      <a:pt x="15" y="5"/>
                    </a:cubicBezTo>
                    <a:cubicBezTo>
                      <a:pt x="1" y="19"/>
                      <a:pt x="1" y="33"/>
                      <a:pt x="15" y="40"/>
                    </a:cubicBezTo>
                    <a:lnTo>
                      <a:pt x="2253" y="2293"/>
                    </a:lnTo>
                    <a:cubicBezTo>
                      <a:pt x="2260" y="2300"/>
                      <a:pt x="2260" y="2300"/>
                      <a:pt x="2274" y="2300"/>
                    </a:cubicBezTo>
                    <a:lnTo>
                      <a:pt x="2288" y="2300"/>
                    </a:lnTo>
                    <a:lnTo>
                      <a:pt x="4541" y="61"/>
                    </a:lnTo>
                    <a:cubicBezTo>
                      <a:pt x="4548" y="47"/>
                      <a:pt x="4548" y="33"/>
                      <a:pt x="4541" y="26"/>
                    </a:cubicBezTo>
                    <a:cubicBezTo>
                      <a:pt x="4537" y="19"/>
                      <a:pt x="4530" y="16"/>
                      <a:pt x="4523" y="16"/>
                    </a:cubicBezTo>
                    <a:cubicBezTo>
                      <a:pt x="4516" y="16"/>
                      <a:pt x="4509" y="19"/>
                      <a:pt x="4506" y="26"/>
                    </a:cubicBezTo>
                    <a:lnTo>
                      <a:pt x="2274" y="2251"/>
                    </a:lnTo>
                    <a:lnTo>
                      <a:pt x="50" y="5"/>
                    </a:lnTo>
                    <a:cubicBezTo>
                      <a:pt x="43" y="2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61;p46">
                <a:extLst>
                  <a:ext uri="{FF2B5EF4-FFF2-40B4-BE49-F238E27FC236}">
                    <a16:creationId xmlns:a16="http://schemas.microsoft.com/office/drawing/2014/main" id="{5F784F2B-1EEB-79F6-BB16-BDD783DB7D7C}"/>
                  </a:ext>
                </a:extLst>
              </p:cNvPr>
              <p:cNvSpPr/>
              <p:nvPr/>
            </p:nvSpPr>
            <p:spPr>
              <a:xfrm rot="818683" flipH="1">
                <a:off x="7126609" y="4214511"/>
                <a:ext cx="789022" cy="399256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604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545" y="2597"/>
                    </a:lnTo>
                    <a:cubicBezTo>
                      <a:pt x="2559" y="2604"/>
                      <a:pt x="2559" y="2604"/>
                      <a:pt x="2566" y="2604"/>
                    </a:cubicBezTo>
                    <a:cubicBezTo>
                      <a:pt x="2573" y="2604"/>
                      <a:pt x="2580" y="2604"/>
                      <a:pt x="2580" y="2597"/>
                    </a:cubicBezTo>
                    <a:lnTo>
                      <a:pt x="5139" y="59"/>
                    </a:lnTo>
                    <a:cubicBezTo>
                      <a:pt x="5146" y="52"/>
                      <a:pt x="5146" y="31"/>
                      <a:pt x="5139" y="24"/>
                    </a:cubicBezTo>
                    <a:cubicBezTo>
                      <a:pt x="5135" y="21"/>
                      <a:pt x="5128" y="19"/>
                      <a:pt x="5121" y="19"/>
                    </a:cubicBezTo>
                    <a:cubicBezTo>
                      <a:pt x="5114" y="19"/>
                      <a:pt x="5107" y="21"/>
                      <a:pt x="5104" y="24"/>
                    </a:cubicBezTo>
                    <a:lnTo>
                      <a:pt x="2566" y="2548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62;p46">
                <a:extLst>
                  <a:ext uri="{FF2B5EF4-FFF2-40B4-BE49-F238E27FC236}">
                    <a16:creationId xmlns:a16="http://schemas.microsoft.com/office/drawing/2014/main" id="{9B2CD2A7-3577-0F4B-0D56-6D64E5547558}"/>
                  </a:ext>
                </a:extLst>
              </p:cNvPr>
              <p:cNvSpPr/>
              <p:nvPr/>
            </p:nvSpPr>
            <p:spPr>
              <a:xfrm rot="818683" flipH="1">
                <a:off x="7303040" y="3671441"/>
                <a:ext cx="702699" cy="355559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319" extrusionOk="0">
                    <a:moveTo>
                      <a:pt x="25" y="0"/>
                    </a:moveTo>
                    <a:cubicBezTo>
                      <a:pt x="18" y="0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45"/>
                    </a:cubicBezTo>
                    <a:lnTo>
                      <a:pt x="2260" y="2312"/>
                    </a:lnTo>
                    <a:cubicBezTo>
                      <a:pt x="2267" y="2319"/>
                      <a:pt x="2267" y="2319"/>
                      <a:pt x="2274" y="2319"/>
                    </a:cubicBezTo>
                    <a:cubicBezTo>
                      <a:pt x="2274" y="2319"/>
                      <a:pt x="2288" y="2319"/>
                      <a:pt x="2302" y="2312"/>
                    </a:cubicBezTo>
                    <a:lnTo>
                      <a:pt x="4568" y="59"/>
                    </a:lnTo>
                    <a:cubicBezTo>
                      <a:pt x="4582" y="52"/>
                      <a:pt x="4582" y="31"/>
                      <a:pt x="4568" y="25"/>
                    </a:cubicBezTo>
                    <a:cubicBezTo>
                      <a:pt x="4565" y="21"/>
                      <a:pt x="4560" y="19"/>
                      <a:pt x="4554" y="19"/>
                    </a:cubicBezTo>
                    <a:cubicBezTo>
                      <a:pt x="4548" y="19"/>
                      <a:pt x="4541" y="21"/>
                      <a:pt x="4534" y="25"/>
                    </a:cubicBezTo>
                    <a:lnTo>
                      <a:pt x="2288" y="2256"/>
                    </a:lnTo>
                    <a:lnTo>
                      <a:pt x="43" y="11"/>
                    </a:lnTo>
                    <a:cubicBezTo>
                      <a:pt x="39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63;p46">
                <a:extLst>
                  <a:ext uri="{FF2B5EF4-FFF2-40B4-BE49-F238E27FC236}">
                    <a16:creationId xmlns:a16="http://schemas.microsoft.com/office/drawing/2014/main" id="{2843BA68-6BE0-5CF7-0B26-EC427BAF01CE}"/>
                  </a:ext>
                </a:extLst>
              </p:cNvPr>
              <p:cNvSpPr/>
              <p:nvPr/>
            </p:nvSpPr>
            <p:spPr>
              <a:xfrm rot="818683" flipH="1">
                <a:off x="7538162" y="3190156"/>
                <a:ext cx="491567" cy="250072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1631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18"/>
                      <a:pt x="0" y="32"/>
                      <a:pt x="7" y="46"/>
                    </a:cubicBezTo>
                    <a:lnTo>
                      <a:pt x="1578" y="1624"/>
                    </a:lnTo>
                    <a:cubicBezTo>
                      <a:pt x="1585" y="1631"/>
                      <a:pt x="1585" y="1631"/>
                      <a:pt x="1599" y="1631"/>
                    </a:cubicBezTo>
                    <a:cubicBezTo>
                      <a:pt x="1606" y="1631"/>
                      <a:pt x="1606" y="1631"/>
                      <a:pt x="1613" y="1624"/>
                    </a:cubicBezTo>
                    <a:lnTo>
                      <a:pt x="3198" y="53"/>
                    </a:lnTo>
                    <a:cubicBezTo>
                      <a:pt x="3205" y="46"/>
                      <a:pt x="3205" y="25"/>
                      <a:pt x="3198" y="18"/>
                    </a:cubicBezTo>
                    <a:cubicBezTo>
                      <a:pt x="3191" y="14"/>
                      <a:pt x="3184" y="13"/>
                      <a:pt x="3178" y="13"/>
                    </a:cubicBezTo>
                    <a:cubicBezTo>
                      <a:pt x="3172" y="13"/>
                      <a:pt x="3167" y="14"/>
                      <a:pt x="3163" y="18"/>
                    </a:cubicBezTo>
                    <a:lnTo>
                      <a:pt x="1599" y="1575"/>
                    </a:lnTo>
                    <a:lnTo>
                      <a:pt x="42" y="11"/>
                    </a:lnTo>
                    <a:cubicBezTo>
                      <a:pt x="38" y="4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64;p46">
                <a:extLst>
                  <a:ext uri="{FF2B5EF4-FFF2-40B4-BE49-F238E27FC236}">
                    <a16:creationId xmlns:a16="http://schemas.microsoft.com/office/drawing/2014/main" id="{CAC14AF2-A5D8-B3EF-7E6E-4FC38C1058E3}"/>
                  </a:ext>
                </a:extLst>
              </p:cNvPr>
              <p:cNvSpPr/>
              <p:nvPr/>
            </p:nvSpPr>
            <p:spPr>
              <a:xfrm rot="818683" flipH="1">
                <a:off x="7644954" y="3572056"/>
                <a:ext cx="1147042" cy="2020508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13178" extrusionOk="0">
                    <a:moveTo>
                      <a:pt x="1274" y="1"/>
                    </a:moveTo>
                    <a:cubicBezTo>
                      <a:pt x="1207" y="1"/>
                      <a:pt x="1144" y="12"/>
                      <a:pt x="1085" y="35"/>
                    </a:cubicBezTo>
                    <a:cubicBezTo>
                      <a:pt x="0" y="473"/>
                      <a:pt x="674" y="4790"/>
                      <a:pt x="2100" y="8398"/>
                    </a:cubicBezTo>
                    <a:cubicBezTo>
                      <a:pt x="3367" y="11612"/>
                      <a:pt x="4793" y="13178"/>
                      <a:pt x="5866" y="13178"/>
                    </a:cubicBezTo>
                    <a:cubicBezTo>
                      <a:pt x="6000" y="13178"/>
                      <a:pt x="6128" y="13154"/>
                      <a:pt x="6250" y="13105"/>
                    </a:cubicBezTo>
                    <a:cubicBezTo>
                      <a:pt x="7342" y="12681"/>
                      <a:pt x="7481" y="10449"/>
                      <a:pt x="6055" y="6841"/>
                    </a:cubicBezTo>
                    <a:cubicBezTo>
                      <a:pt x="4707" y="3427"/>
                      <a:pt x="2444" y="1"/>
                      <a:pt x="1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65;p46">
                <a:extLst>
                  <a:ext uri="{FF2B5EF4-FFF2-40B4-BE49-F238E27FC236}">
                    <a16:creationId xmlns:a16="http://schemas.microsoft.com/office/drawing/2014/main" id="{0020AB8C-CAF3-C578-01F6-1D445285C6A8}"/>
                  </a:ext>
                </a:extLst>
              </p:cNvPr>
              <p:cNvSpPr/>
              <p:nvPr/>
            </p:nvSpPr>
            <p:spPr>
              <a:xfrm rot="818683" flipH="1">
                <a:off x="7696995" y="3566828"/>
                <a:ext cx="1036339" cy="2030934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13246" extrusionOk="0">
                    <a:moveTo>
                      <a:pt x="897" y="64"/>
                    </a:moveTo>
                    <a:cubicBezTo>
                      <a:pt x="1398" y="64"/>
                      <a:pt x="2163" y="745"/>
                      <a:pt x="3039" y="1976"/>
                    </a:cubicBezTo>
                    <a:cubicBezTo>
                      <a:pt x="3977" y="3297"/>
                      <a:pt x="4950" y="5132"/>
                      <a:pt x="5646" y="6884"/>
                    </a:cubicBezTo>
                    <a:cubicBezTo>
                      <a:pt x="6320" y="8580"/>
                      <a:pt x="6675" y="10075"/>
                      <a:pt x="6682" y="11194"/>
                    </a:cubicBezTo>
                    <a:cubicBezTo>
                      <a:pt x="6689" y="12216"/>
                      <a:pt x="6397" y="12891"/>
                      <a:pt x="5854" y="13106"/>
                    </a:cubicBezTo>
                    <a:cubicBezTo>
                      <a:pt x="5742" y="13150"/>
                      <a:pt x="5623" y="13172"/>
                      <a:pt x="5499" y="13172"/>
                    </a:cubicBezTo>
                    <a:cubicBezTo>
                      <a:pt x="5032" y="13172"/>
                      <a:pt x="4492" y="12865"/>
                      <a:pt x="3942" y="12272"/>
                    </a:cubicBezTo>
                    <a:cubicBezTo>
                      <a:pt x="3178" y="11445"/>
                      <a:pt x="2427" y="10117"/>
                      <a:pt x="1752" y="8413"/>
                    </a:cubicBezTo>
                    <a:cubicBezTo>
                      <a:pt x="1057" y="6661"/>
                      <a:pt x="522" y="4659"/>
                      <a:pt x="306" y="3053"/>
                    </a:cubicBezTo>
                    <a:cubicBezTo>
                      <a:pt x="77" y="1364"/>
                      <a:pt x="237" y="286"/>
                      <a:pt x="724" y="99"/>
                    </a:cubicBezTo>
                    <a:cubicBezTo>
                      <a:pt x="772" y="71"/>
                      <a:pt x="835" y="64"/>
                      <a:pt x="897" y="64"/>
                    </a:cubicBezTo>
                    <a:close/>
                    <a:moveTo>
                      <a:pt x="890" y="1"/>
                    </a:moveTo>
                    <a:cubicBezTo>
                      <a:pt x="821" y="1"/>
                      <a:pt x="757" y="12"/>
                      <a:pt x="696" y="36"/>
                    </a:cubicBezTo>
                    <a:cubicBezTo>
                      <a:pt x="167" y="245"/>
                      <a:pt x="0" y="1322"/>
                      <a:pt x="237" y="3060"/>
                    </a:cubicBezTo>
                    <a:cubicBezTo>
                      <a:pt x="452" y="4673"/>
                      <a:pt x="988" y="6689"/>
                      <a:pt x="1683" y="8441"/>
                    </a:cubicBezTo>
                    <a:cubicBezTo>
                      <a:pt x="2865" y="11445"/>
                      <a:pt x="4311" y="13245"/>
                      <a:pt x="5472" y="13245"/>
                    </a:cubicBezTo>
                    <a:cubicBezTo>
                      <a:pt x="5611" y="13245"/>
                      <a:pt x="5743" y="13224"/>
                      <a:pt x="5882" y="13162"/>
                    </a:cubicBezTo>
                    <a:cubicBezTo>
                      <a:pt x="6459" y="12932"/>
                      <a:pt x="6758" y="12251"/>
                      <a:pt x="6751" y="11187"/>
                    </a:cubicBezTo>
                    <a:cubicBezTo>
                      <a:pt x="6744" y="10061"/>
                      <a:pt x="6390" y="8566"/>
                      <a:pt x="5708" y="6849"/>
                    </a:cubicBezTo>
                    <a:cubicBezTo>
                      <a:pt x="4393" y="3521"/>
                      <a:pt x="2088" y="1"/>
                      <a:pt x="890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66;p46">
                <a:extLst>
                  <a:ext uri="{FF2B5EF4-FFF2-40B4-BE49-F238E27FC236}">
                    <a16:creationId xmlns:a16="http://schemas.microsoft.com/office/drawing/2014/main" id="{1A8AEDA9-D2B1-A723-CD7D-7B433A20986E}"/>
                  </a:ext>
                </a:extLst>
              </p:cNvPr>
              <p:cNvSpPr/>
              <p:nvPr/>
            </p:nvSpPr>
            <p:spPr>
              <a:xfrm rot="818683" flipH="1">
                <a:off x="7830430" y="3578095"/>
                <a:ext cx="799755" cy="20103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3112" extrusionOk="0">
                    <a:moveTo>
                      <a:pt x="31" y="1"/>
                    </a:moveTo>
                    <a:cubicBezTo>
                      <a:pt x="27" y="1"/>
                      <a:pt x="24" y="3"/>
                      <a:pt x="22" y="7"/>
                    </a:cubicBezTo>
                    <a:cubicBezTo>
                      <a:pt x="15" y="7"/>
                      <a:pt x="1" y="21"/>
                      <a:pt x="15" y="35"/>
                    </a:cubicBezTo>
                    <a:lnTo>
                      <a:pt x="5173" y="13091"/>
                    </a:lnTo>
                    <a:cubicBezTo>
                      <a:pt x="5173" y="13098"/>
                      <a:pt x="5180" y="13112"/>
                      <a:pt x="5194" y="13112"/>
                    </a:cubicBezTo>
                    <a:cubicBezTo>
                      <a:pt x="5208" y="13098"/>
                      <a:pt x="5215" y="13091"/>
                      <a:pt x="5208" y="13084"/>
                    </a:cubicBezTo>
                    <a:lnTo>
                      <a:pt x="50" y="14"/>
                    </a:lnTo>
                    <a:cubicBezTo>
                      <a:pt x="50" y="9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67;p46">
                <a:extLst>
                  <a:ext uri="{FF2B5EF4-FFF2-40B4-BE49-F238E27FC236}">
                    <a16:creationId xmlns:a16="http://schemas.microsoft.com/office/drawing/2014/main" id="{9E41EED7-A292-81D6-FE7B-7AB1EDF2E482}"/>
                  </a:ext>
                </a:extLst>
              </p:cNvPr>
              <p:cNvSpPr/>
              <p:nvPr/>
            </p:nvSpPr>
            <p:spPr>
              <a:xfrm rot="818683" flipH="1">
                <a:off x="7570640" y="4996324"/>
                <a:ext cx="541705" cy="379938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2478" extrusionOk="0">
                    <a:moveTo>
                      <a:pt x="3511" y="0"/>
                    </a:moveTo>
                    <a:cubicBezTo>
                      <a:pt x="3504" y="0"/>
                      <a:pt x="3495" y="5"/>
                      <a:pt x="3491" y="10"/>
                    </a:cubicBezTo>
                    <a:lnTo>
                      <a:pt x="2448" y="2429"/>
                    </a:lnTo>
                    <a:lnTo>
                      <a:pt x="35" y="1386"/>
                    </a:lnTo>
                    <a:cubicBezTo>
                      <a:pt x="31" y="1382"/>
                      <a:pt x="27" y="1380"/>
                      <a:pt x="24" y="1380"/>
                    </a:cubicBezTo>
                    <a:cubicBezTo>
                      <a:pt x="17" y="1380"/>
                      <a:pt x="12" y="1389"/>
                      <a:pt x="7" y="1393"/>
                    </a:cubicBezTo>
                    <a:cubicBezTo>
                      <a:pt x="1" y="1400"/>
                      <a:pt x="7" y="1407"/>
                      <a:pt x="14" y="1421"/>
                    </a:cubicBezTo>
                    <a:lnTo>
                      <a:pt x="2455" y="2478"/>
                    </a:lnTo>
                    <a:cubicBezTo>
                      <a:pt x="2469" y="2478"/>
                      <a:pt x="2476" y="2471"/>
                      <a:pt x="2476" y="2464"/>
                    </a:cubicBezTo>
                    <a:lnTo>
                      <a:pt x="3525" y="31"/>
                    </a:lnTo>
                    <a:cubicBezTo>
                      <a:pt x="3532" y="17"/>
                      <a:pt x="3525" y="10"/>
                      <a:pt x="3518" y="3"/>
                    </a:cubicBezTo>
                    <a:cubicBezTo>
                      <a:pt x="3516" y="1"/>
                      <a:pt x="3514" y="0"/>
                      <a:pt x="3511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68;p46">
                <a:extLst>
                  <a:ext uri="{FF2B5EF4-FFF2-40B4-BE49-F238E27FC236}">
                    <a16:creationId xmlns:a16="http://schemas.microsoft.com/office/drawing/2014/main" id="{9C32D900-1F49-38D0-68A8-130E7553C022}"/>
                  </a:ext>
                </a:extLst>
              </p:cNvPr>
              <p:cNvSpPr/>
              <p:nvPr/>
            </p:nvSpPr>
            <p:spPr>
              <a:xfrm rot="818683" flipH="1">
                <a:off x="7843173" y="4540926"/>
                <a:ext cx="613156" cy="427928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2791" extrusionOk="0">
                    <a:moveTo>
                      <a:pt x="3972" y="0"/>
                    </a:moveTo>
                    <a:cubicBezTo>
                      <a:pt x="3967" y="0"/>
                      <a:pt x="3962" y="5"/>
                      <a:pt x="3957" y="10"/>
                    </a:cubicBezTo>
                    <a:lnTo>
                      <a:pt x="2775" y="2742"/>
                    </a:lnTo>
                    <a:lnTo>
                      <a:pt x="36" y="1560"/>
                    </a:lnTo>
                    <a:cubicBezTo>
                      <a:pt x="34" y="1558"/>
                      <a:pt x="31" y="1557"/>
                      <a:pt x="28" y="1557"/>
                    </a:cubicBezTo>
                    <a:cubicBezTo>
                      <a:pt x="21" y="1557"/>
                      <a:pt x="13" y="1562"/>
                      <a:pt x="8" y="1567"/>
                    </a:cubicBezTo>
                    <a:cubicBezTo>
                      <a:pt x="1" y="1574"/>
                      <a:pt x="8" y="1588"/>
                      <a:pt x="15" y="1595"/>
                    </a:cubicBezTo>
                    <a:lnTo>
                      <a:pt x="2782" y="2791"/>
                    </a:lnTo>
                    <a:cubicBezTo>
                      <a:pt x="2789" y="2791"/>
                      <a:pt x="2789" y="2784"/>
                      <a:pt x="2796" y="2784"/>
                    </a:cubicBezTo>
                    <a:lnTo>
                      <a:pt x="3992" y="31"/>
                    </a:lnTo>
                    <a:cubicBezTo>
                      <a:pt x="3999" y="24"/>
                      <a:pt x="3992" y="10"/>
                      <a:pt x="3978" y="3"/>
                    </a:cubicBezTo>
                    <a:cubicBezTo>
                      <a:pt x="3976" y="1"/>
                      <a:pt x="3974" y="0"/>
                      <a:pt x="3972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69;p46">
                <a:extLst>
                  <a:ext uri="{FF2B5EF4-FFF2-40B4-BE49-F238E27FC236}">
                    <a16:creationId xmlns:a16="http://schemas.microsoft.com/office/drawing/2014/main" id="{6AD06DE0-5B81-3C37-8A8C-E72C9ECA7BA4}"/>
                  </a:ext>
                </a:extLst>
              </p:cNvPr>
              <p:cNvSpPr/>
              <p:nvPr/>
            </p:nvSpPr>
            <p:spPr>
              <a:xfrm rot="818683" flipH="1">
                <a:off x="8149740" y="4174208"/>
                <a:ext cx="544772" cy="381011"/>
              </a:xfrm>
              <a:custGeom>
                <a:avLst/>
                <a:gdLst/>
                <a:ahLst/>
                <a:cxnLst/>
                <a:rect l="l" t="t" r="r" b="b"/>
                <a:pathLst>
                  <a:path w="3553" h="2485" extrusionOk="0">
                    <a:moveTo>
                      <a:pt x="3529" y="0"/>
                    </a:moveTo>
                    <a:cubicBezTo>
                      <a:pt x="3521" y="0"/>
                      <a:pt x="3516" y="7"/>
                      <a:pt x="3511" y="17"/>
                    </a:cubicBezTo>
                    <a:lnTo>
                      <a:pt x="2461" y="2436"/>
                    </a:lnTo>
                    <a:lnTo>
                      <a:pt x="35" y="1386"/>
                    </a:lnTo>
                    <a:cubicBezTo>
                      <a:pt x="33" y="1384"/>
                      <a:pt x="30" y="1384"/>
                      <a:pt x="27" y="1384"/>
                    </a:cubicBezTo>
                    <a:cubicBezTo>
                      <a:pt x="20" y="1384"/>
                      <a:pt x="12" y="1388"/>
                      <a:pt x="7" y="1393"/>
                    </a:cubicBezTo>
                    <a:cubicBezTo>
                      <a:pt x="0" y="1400"/>
                      <a:pt x="7" y="1414"/>
                      <a:pt x="14" y="1421"/>
                    </a:cubicBezTo>
                    <a:lnTo>
                      <a:pt x="2475" y="2485"/>
                    </a:lnTo>
                    <a:cubicBezTo>
                      <a:pt x="2482" y="2485"/>
                      <a:pt x="2496" y="2485"/>
                      <a:pt x="2482" y="2471"/>
                    </a:cubicBezTo>
                    <a:lnTo>
                      <a:pt x="3546" y="31"/>
                    </a:lnTo>
                    <a:cubicBezTo>
                      <a:pt x="3553" y="24"/>
                      <a:pt x="3546" y="17"/>
                      <a:pt x="3539" y="3"/>
                    </a:cubicBezTo>
                    <a:cubicBezTo>
                      <a:pt x="3535" y="1"/>
                      <a:pt x="3532" y="0"/>
                      <a:pt x="352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70;p46">
                <a:extLst>
                  <a:ext uri="{FF2B5EF4-FFF2-40B4-BE49-F238E27FC236}">
                    <a16:creationId xmlns:a16="http://schemas.microsoft.com/office/drawing/2014/main" id="{93E3374F-B7FA-2CEA-E596-A7E554A8CD19}"/>
                  </a:ext>
                </a:extLst>
              </p:cNvPr>
              <p:cNvSpPr/>
              <p:nvPr/>
            </p:nvSpPr>
            <p:spPr>
              <a:xfrm rot="818683" flipH="1">
                <a:off x="8473722" y="3866771"/>
                <a:ext cx="382858" cy="267551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745" extrusionOk="0">
                    <a:moveTo>
                      <a:pt x="2469" y="1"/>
                    </a:moveTo>
                    <a:cubicBezTo>
                      <a:pt x="2463" y="1"/>
                      <a:pt x="2457" y="9"/>
                      <a:pt x="2447" y="14"/>
                    </a:cubicBezTo>
                    <a:lnTo>
                      <a:pt x="1717" y="1696"/>
                    </a:lnTo>
                    <a:lnTo>
                      <a:pt x="35" y="973"/>
                    </a:lnTo>
                    <a:cubicBezTo>
                      <a:pt x="33" y="969"/>
                      <a:pt x="30" y="967"/>
                      <a:pt x="27" y="967"/>
                    </a:cubicBezTo>
                    <a:cubicBezTo>
                      <a:pt x="20" y="967"/>
                      <a:pt x="12" y="975"/>
                      <a:pt x="7" y="980"/>
                    </a:cubicBezTo>
                    <a:cubicBezTo>
                      <a:pt x="0" y="987"/>
                      <a:pt x="7" y="994"/>
                      <a:pt x="14" y="1001"/>
                    </a:cubicBezTo>
                    <a:lnTo>
                      <a:pt x="1731" y="1745"/>
                    </a:lnTo>
                    <a:cubicBezTo>
                      <a:pt x="1738" y="1745"/>
                      <a:pt x="1745" y="1738"/>
                      <a:pt x="1745" y="1731"/>
                    </a:cubicBezTo>
                    <a:lnTo>
                      <a:pt x="2482" y="28"/>
                    </a:lnTo>
                    <a:cubicBezTo>
                      <a:pt x="2496" y="21"/>
                      <a:pt x="2482" y="14"/>
                      <a:pt x="2475" y="7"/>
                    </a:cubicBezTo>
                    <a:cubicBezTo>
                      <a:pt x="2473" y="2"/>
                      <a:pt x="2471" y="1"/>
                      <a:pt x="246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71;p46">
                <a:extLst>
                  <a:ext uri="{FF2B5EF4-FFF2-40B4-BE49-F238E27FC236}">
                    <a16:creationId xmlns:a16="http://schemas.microsoft.com/office/drawing/2014/main" id="{CE607FBF-9D0A-FF3C-373C-91D2FAFD6810}"/>
                  </a:ext>
                </a:extLst>
              </p:cNvPr>
              <p:cNvSpPr/>
              <p:nvPr/>
            </p:nvSpPr>
            <p:spPr>
              <a:xfrm rot="818683" flipH="1">
                <a:off x="6371794" y="3558582"/>
                <a:ext cx="986201" cy="1717846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11204" extrusionOk="0">
                    <a:moveTo>
                      <a:pt x="5332" y="1"/>
                    </a:moveTo>
                    <a:cubicBezTo>
                      <a:pt x="4344" y="1"/>
                      <a:pt x="2399" y="2898"/>
                      <a:pt x="1238" y="5796"/>
                    </a:cubicBezTo>
                    <a:cubicBezTo>
                      <a:pt x="1" y="8862"/>
                      <a:pt x="112" y="10767"/>
                      <a:pt x="1044" y="11142"/>
                    </a:cubicBezTo>
                    <a:cubicBezTo>
                      <a:pt x="1147" y="11183"/>
                      <a:pt x="1255" y="11204"/>
                      <a:pt x="1369" y="11204"/>
                    </a:cubicBezTo>
                    <a:cubicBezTo>
                      <a:pt x="2282" y="11204"/>
                      <a:pt x="3508" y="9879"/>
                      <a:pt x="4596" y="7152"/>
                    </a:cubicBezTo>
                    <a:cubicBezTo>
                      <a:pt x="5834" y="4086"/>
                      <a:pt x="6432" y="401"/>
                      <a:pt x="5500" y="33"/>
                    </a:cubicBezTo>
                    <a:cubicBezTo>
                      <a:pt x="5448" y="11"/>
                      <a:pt x="5392" y="1"/>
                      <a:pt x="5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72;p46">
                <a:extLst>
                  <a:ext uri="{FF2B5EF4-FFF2-40B4-BE49-F238E27FC236}">
                    <a16:creationId xmlns:a16="http://schemas.microsoft.com/office/drawing/2014/main" id="{A075F6CB-0390-763C-C0AF-B0055C1A2222}"/>
                  </a:ext>
                </a:extLst>
              </p:cNvPr>
              <p:cNvSpPr/>
              <p:nvPr/>
            </p:nvSpPr>
            <p:spPr>
              <a:xfrm rot="818683" flipH="1">
                <a:off x="6424052" y="3553295"/>
                <a:ext cx="891292" cy="1729805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11282" extrusionOk="0">
                    <a:moveTo>
                      <a:pt x="5055" y="74"/>
                    </a:moveTo>
                    <a:cubicBezTo>
                      <a:pt x="5110" y="74"/>
                      <a:pt x="5161" y="84"/>
                      <a:pt x="5208" y="103"/>
                    </a:cubicBezTo>
                    <a:cubicBezTo>
                      <a:pt x="5625" y="270"/>
                      <a:pt x="5743" y="1180"/>
                      <a:pt x="5549" y="2612"/>
                    </a:cubicBezTo>
                    <a:cubicBezTo>
                      <a:pt x="5354" y="3982"/>
                      <a:pt x="4888" y="5678"/>
                      <a:pt x="4283" y="7173"/>
                    </a:cubicBezTo>
                    <a:cubicBezTo>
                      <a:pt x="3706" y="8619"/>
                      <a:pt x="3053" y="9759"/>
                      <a:pt x="2399" y="10455"/>
                    </a:cubicBezTo>
                    <a:cubicBezTo>
                      <a:pt x="1936" y="10951"/>
                      <a:pt x="1484" y="11208"/>
                      <a:pt x="1087" y="11208"/>
                    </a:cubicBezTo>
                    <a:cubicBezTo>
                      <a:pt x="978" y="11208"/>
                      <a:pt x="873" y="11189"/>
                      <a:pt x="773" y="11150"/>
                    </a:cubicBezTo>
                    <a:cubicBezTo>
                      <a:pt x="314" y="10955"/>
                      <a:pt x="70" y="10385"/>
                      <a:pt x="77" y="9516"/>
                    </a:cubicBezTo>
                    <a:cubicBezTo>
                      <a:pt x="91" y="8564"/>
                      <a:pt x="404" y="7291"/>
                      <a:pt x="981" y="5845"/>
                    </a:cubicBezTo>
                    <a:cubicBezTo>
                      <a:pt x="1586" y="4350"/>
                      <a:pt x="2427" y="2793"/>
                      <a:pt x="3227" y="1688"/>
                    </a:cubicBezTo>
                    <a:cubicBezTo>
                      <a:pt x="3973" y="646"/>
                      <a:pt x="4625" y="74"/>
                      <a:pt x="5055" y="74"/>
                    </a:cubicBezTo>
                    <a:close/>
                    <a:moveTo>
                      <a:pt x="5059" y="0"/>
                    </a:moveTo>
                    <a:cubicBezTo>
                      <a:pt x="4605" y="0"/>
                      <a:pt x="3947" y="570"/>
                      <a:pt x="3171" y="1639"/>
                    </a:cubicBezTo>
                    <a:cubicBezTo>
                      <a:pt x="2365" y="2765"/>
                      <a:pt x="1523" y="4330"/>
                      <a:pt x="926" y="5824"/>
                    </a:cubicBezTo>
                    <a:cubicBezTo>
                      <a:pt x="335" y="7270"/>
                      <a:pt x="22" y="8550"/>
                      <a:pt x="8" y="9516"/>
                    </a:cubicBezTo>
                    <a:cubicBezTo>
                      <a:pt x="1" y="10427"/>
                      <a:pt x="251" y="11011"/>
                      <a:pt x="752" y="11212"/>
                    </a:cubicBezTo>
                    <a:cubicBezTo>
                      <a:pt x="863" y="11254"/>
                      <a:pt x="974" y="11282"/>
                      <a:pt x="1099" y="11282"/>
                    </a:cubicBezTo>
                    <a:cubicBezTo>
                      <a:pt x="1503" y="11282"/>
                      <a:pt x="1975" y="11011"/>
                      <a:pt x="2441" y="10489"/>
                    </a:cubicBezTo>
                    <a:cubicBezTo>
                      <a:pt x="3095" y="9794"/>
                      <a:pt x="3755" y="8647"/>
                      <a:pt x="4339" y="7194"/>
                    </a:cubicBezTo>
                    <a:cubicBezTo>
                      <a:pt x="4944" y="5699"/>
                      <a:pt x="5417" y="3989"/>
                      <a:pt x="5604" y="2612"/>
                    </a:cubicBezTo>
                    <a:cubicBezTo>
                      <a:pt x="5813" y="1132"/>
                      <a:pt x="5688" y="214"/>
                      <a:pt x="5236" y="33"/>
                    </a:cubicBezTo>
                    <a:cubicBezTo>
                      <a:pt x="5181" y="11"/>
                      <a:pt x="5122" y="0"/>
                      <a:pt x="5059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73;p46">
                <a:extLst>
                  <a:ext uri="{FF2B5EF4-FFF2-40B4-BE49-F238E27FC236}">
                    <a16:creationId xmlns:a16="http://schemas.microsoft.com/office/drawing/2014/main" id="{6E2D69FA-B14B-55D8-D251-4A45BB00AE47}"/>
                  </a:ext>
                </a:extLst>
              </p:cNvPr>
              <p:cNvSpPr/>
              <p:nvPr/>
            </p:nvSpPr>
            <p:spPr>
              <a:xfrm rot="818683" flipH="1">
                <a:off x="6510327" y="3557457"/>
                <a:ext cx="693040" cy="170971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11151" extrusionOk="0">
                    <a:moveTo>
                      <a:pt x="4498" y="0"/>
                    </a:moveTo>
                    <a:cubicBezTo>
                      <a:pt x="4491" y="0"/>
                      <a:pt x="4483" y="8"/>
                      <a:pt x="4478" y="13"/>
                    </a:cubicBezTo>
                    <a:lnTo>
                      <a:pt x="15" y="11130"/>
                    </a:lnTo>
                    <a:cubicBezTo>
                      <a:pt x="1" y="11136"/>
                      <a:pt x="15" y="11143"/>
                      <a:pt x="29" y="11150"/>
                    </a:cubicBezTo>
                    <a:cubicBezTo>
                      <a:pt x="36" y="11150"/>
                      <a:pt x="49" y="11143"/>
                      <a:pt x="49" y="11143"/>
                    </a:cubicBezTo>
                    <a:lnTo>
                      <a:pt x="4513" y="27"/>
                    </a:lnTo>
                    <a:cubicBezTo>
                      <a:pt x="4520" y="20"/>
                      <a:pt x="4513" y="13"/>
                      <a:pt x="4506" y="6"/>
                    </a:cubicBezTo>
                    <a:cubicBezTo>
                      <a:pt x="4504" y="2"/>
                      <a:pt x="4501" y="0"/>
                      <a:pt x="4498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74;p46">
                <a:extLst>
                  <a:ext uri="{FF2B5EF4-FFF2-40B4-BE49-F238E27FC236}">
                    <a16:creationId xmlns:a16="http://schemas.microsoft.com/office/drawing/2014/main" id="{50F45F1C-990F-6A70-07BF-6ED9F08CBC45}"/>
                  </a:ext>
                </a:extLst>
              </p:cNvPr>
              <p:cNvSpPr/>
              <p:nvPr/>
            </p:nvSpPr>
            <p:spPr>
              <a:xfrm rot="818683" flipH="1">
                <a:off x="6688665" y="4856153"/>
                <a:ext cx="461822" cy="32566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124" extrusionOk="0">
                    <a:moveTo>
                      <a:pt x="23" y="1"/>
                    </a:moveTo>
                    <a:cubicBezTo>
                      <a:pt x="19" y="1"/>
                      <a:pt x="17" y="1"/>
                      <a:pt x="15" y="3"/>
                    </a:cubicBezTo>
                    <a:cubicBezTo>
                      <a:pt x="8" y="3"/>
                      <a:pt x="1" y="24"/>
                      <a:pt x="8" y="31"/>
                    </a:cubicBezTo>
                    <a:lnTo>
                      <a:pt x="891" y="2110"/>
                    </a:lnTo>
                    <a:cubicBezTo>
                      <a:pt x="891" y="2117"/>
                      <a:pt x="905" y="2124"/>
                      <a:pt x="912" y="2124"/>
                    </a:cubicBezTo>
                    <a:lnTo>
                      <a:pt x="2997" y="1234"/>
                    </a:lnTo>
                    <a:cubicBezTo>
                      <a:pt x="3004" y="1234"/>
                      <a:pt x="3011" y="1213"/>
                      <a:pt x="3004" y="1206"/>
                    </a:cubicBezTo>
                    <a:cubicBezTo>
                      <a:pt x="3004" y="1201"/>
                      <a:pt x="2994" y="1193"/>
                      <a:pt x="2986" y="1193"/>
                    </a:cubicBezTo>
                    <a:cubicBezTo>
                      <a:pt x="2982" y="1193"/>
                      <a:pt x="2978" y="1195"/>
                      <a:pt x="2976" y="1199"/>
                    </a:cubicBezTo>
                    <a:lnTo>
                      <a:pt x="918" y="2075"/>
                    </a:lnTo>
                    <a:lnTo>
                      <a:pt x="43" y="17"/>
                    </a:lnTo>
                    <a:cubicBezTo>
                      <a:pt x="43" y="7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75;p46">
                <a:extLst>
                  <a:ext uri="{FF2B5EF4-FFF2-40B4-BE49-F238E27FC236}">
                    <a16:creationId xmlns:a16="http://schemas.microsoft.com/office/drawing/2014/main" id="{CC62C5B6-8EC5-8A32-9CB8-9154A5DA1519}"/>
                  </a:ext>
                </a:extLst>
              </p:cNvPr>
              <p:cNvSpPr/>
              <p:nvPr/>
            </p:nvSpPr>
            <p:spPr>
              <a:xfrm rot="818683" flipH="1">
                <a:off x="6590657" y="4387850"/>
                <a:ext cx="522540" cy="368898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2406" extrusionOk="0">
                    <a:moveTo>
                      <a:pt x="29" y="1"/>
                    </a:moveTo>
                    <a:cubicBezTo>
                      <a:pt x="26" y="1"/>
                      <a:pt x="23" y="3"/>
                      <a:pt x="21" y="7"/>
                    </a:cubicBezTo>
                    <a:cubicBezTo>
                      <a:pt x="7" y="7"/>
                      <a:pt x="0" y="21"/>
                      <a:pt x="7" y="28"/>
                    </a:cubicBezTo>
                    <a:lnTo>
                      <a:pt x="1016" y="2385"/>
                    </a:lnTo>
                    <a:cubicBezTo>
                      <a:pt x="1016" y="2392"/>
                      <a:pt x="1029" y="2405"/>
                      <a:pt x="1036" y="2405"/>
                    </a:cubicBezTo>
                    <a:lnTo>
                      <a:pt x="3393" y="1377"/>
                    </a:lnTo>
                    <a:cubicBezTo>
                      <a:pt x="3400" y="1377"/>
                      <a:pt x="3407" y="1363"/>
                      <a:pt x="3400" y="1349"/>
                    </a:cubicBezTo>
                    <a:cubicBezTo>
                      <a:pt x="3400" y="1344"/>
                      <a:pt x="3390" y="1339"/>
                      <a:pt x="3381" y="1339"/>
                    </a:cubicBezTo>
                    <a:cubicBezTo>
                      <a:pt x="3378" y="1339"/>
                      <a:pt x="3374" y="1340"/>
                      <a:pt x="3372" y="1342"/>
                    </a:cubicBezTo>
                    <a:lnTo>
                      <a:pt x="1043" y="2343"/>
                    </a:lnTo>
                    <a:lnTo>
                      <a:pt x="42" y="14"/>
                    </a:lnTo>
                    <a:cubicBezTo>
                      <a:pt x="42" y="9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76;p46">
                <a:extLst>
                  <a:ext uri="{FF2B5EF4-FFF2-40B4-BE49-F238E27FC236}">
                    <a16:creationId xmlns:a16="http://schemas.microsoft.com/office/drawing/2014/main" id="{E0E6F19F-0F26-95AB-5570-432112E7D3C4}"/>
                  </a:ext>
                </a:extLst>
              </p:cNvPr>
              <p:cNvSpPr/>
              <p:nvPr/>
            </p:nvSpPr>
            <p:spPr>
              <a:xfrm rot="818683" flipH="1">
                <a:off x="6565421" y="4008254"/>
                <a:ext cx="463815" cy="326734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131" extrusionOk="0">
                    <a:moveTo>
                      <a:pt x="30" y="0"/>
                    </a:moveTo>
                    <a:cubicBezTo>
                      <a:pt x="27" y="0"/>
                      <a:pt x="23" y="1"/>
                      <a:pt x="21" y="3"/>
                    </a:cubicBezTo>
                    <a:cubicBezTo>
                      <a:pt x="14" y="3"/>
                      <a:pt x="1" y="17"/>
                      <a:pt x="14" y="31"/>
                    </a:cubicBezTo>
                    <a:lnTo>
                      <a:pt x="904" y="2116"/>
                    </a:lnTo>
                    <a:cubicBezTo>
                      <a:pt x="904" y="2123"/>
                      <a:pt x="918" y="2130"/>
                      <a:pt x="925" y="2130"/>
                    </a:cubicBezTo>
                    <a:lnTo>
                      <a:pt x="3018" y="1226"/>
                    </a:lnTo>
                    <a:cubicBezTo>
                      <a:pt x="3025" y="1226"/>
                      <a:pt x="3025" y="1213"/>
                      <a:pt x="3025" y="1206"/>
                    </a:cubicBezTo>
                    <a:cubicBezTo>
                      <a:pt x="3025" y="1195"/>
                      <a:pt x="3017" y="1189"/>
                      <a:pt x="3011" y="1189"/>
                    </a:cubicBezTo>
                    <a:cubicBezTo>
                      <a:pt x="3008" y="1189"/>
                      <a:pt x="3006" y="1190"/>
                      <a:pt x="3004" y="1192"/>
                    </a:cubicBezTo>
                    <a:lnTo>
                      <a:pt x="932" y="2082"/>
                    </a:lnTo>
                    <a:lnTo>
                      <a:pt x="49" y="10"/>
                    </a:lnTo>
                    <a:cubicBezTo>
                      <a:pt x="49" y="5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477;p46">
                <a:extLst>
                  <a:ext uri="{FF2B5EF4-FFF2-40B4-BE49-F238E27FC236}">
                    <a16:creationId xmlns:a16="http://schemas.microsoft.com/office/drawing/2014/main" id="{1EBCDFD3-70B1-8CA9-DA88-7F3D9AA124D1}"/>
                  </a:ext>
                </a:extLst>
              </p:cNvPr>
              <p:cNvSpPr/>
              <p:nvPr/>
            </p:nvSpPr>
            <p:spPr>
              <a:xfrm rot="818683" flipH="1">
                <a:off x="6587841" y="3684015"/>
                <a:ext cx="326281" cy="23198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513" extrusionOk="0">
                    <a:moveTo>
                      <a:pt x="28" y="1"/>
                    </a:moveTo>
                    <a:cubicBezTo>
                      <a:pt x="26" y="1"/>
                      <a:pt x="23" y="2"/>
                      <a:pt x="21" y="3"/>
                    </a:cubicBezTo>
                    <a:cubicBezTo>
                      <a:pt x="7" y="3"/>
                      <a:pt x="1" y="24"/>
                      <a:pt x="7" y="31"/>
                    </a:cubicBezTo>
                    <a:lnTo>
                      <a:pt x="633" y="1491"/>
                    </a:lnTo>
                    <a:cubicBezTo>
                      <a:pt x="633" y="1498"/>
                      <a:pt x="647" y="1512"/>
                      <a:pt x="654" y="1512"/>
                    </a:cubicBezTo>
                    <a:lnTo>
                      <a:pt x="2121" y="873"/>
                    </a:lnTo>
                    <a:cubicBezTo>
                      <a:pt x="2128" y="873"/>
                      <a:pt x="2128" y="859"/>
                      <a:pt x="2128" y="852"/>
                    </a:cubicBezTo>
                    <a:cubicBezTo>
                      <a:pt x="2128" y="841"/>
                      <a:pt x="2120" y="835"/>
                      <a:pt x="2111" y="835"/>
                    </a:cubicBezTo>
                    <a:cubicBezTo>
                      <a:pt x="2108" y="835"/>
                      <a:pt x="2104" y="836"/>
                      <a:pt x="2100" y="838"/>
                    </a:cubicBezTo>
                    <a:lnTo>
                      <a:pt x="661" y="1456"/>
                    </a:lnTo>
                    <a:lnTo>
                      <a:pt x="42" y="17"/>
                    </a:lnTo>
                    <a:cubicBezTo>
                      <a:pt x="42" y="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478;p46">
              <a:extLst>
                <a:ext uri="{FF2B5EF4-FFF2-40B4-BE49-F238E27FC236}">
                  <a16:creationId xmlns:a16="http://schemas.microsoft.com/office/drawing/2014/main" id="{7870F023-F7D8-5DAE-91DD-908D00ED01DC}"/>
                </a:ext>
              </a:extLst>
            </p:cNvPr>
            <p:cNvGrpSpPr/>
            <p:nvPr/>
          </p:nvGrpSpPr>
          <p:grpSpPr>
            <a:xfrm rot="3483796">
              <a:off x="1946378" y="3816887"/>
              <a:ext cx="919203" cy="1765323"/>
              <a:chOff x="-19439" y="1956375"/>
              <a:chExt cx="1791607" cy="3492566"/>
            </a:xfrm>
          </p:grpSpPr>
          <p:sp>
            <p:nvSpPr>
              <p:cNvPr id="35" name="Google Shape;1479;p46">
                <a:extLst>
                  <a:ext uri="{FF2B5EF4-FFF2-40B4-BE49-F238E27FC236}">
                    <a16:creationId xmlns:a16="http://schemas.microsoft.com/office/drawing/2014/main" id="{EB16E762-95A0-D5C4-0889-F654285B96CA}"/>
                  </a:ext>
                </a:extLst>
              </p:cNvPr>
              <p:cNvSpPr/>
              <p:nvPr/>
            </p:nvSpPr>
            <p:spPr>
              <a:xfrm rot="38844">
                <a:off x="67" y="1970847"/>
                <a:ext cx="1752596" cy="3462573"/>
              </a:xfrm>
              <a:custGeom>
                <a:avLst/>
                <a:gdLst/>
                <a:ahLst/>
                <a:cxnLst/>
                <a:rect l="l" t="t" r="r" b="b"/>
                <a:pathLst>
                  <a:path w="21466" h="42410" extrusionOk="0">
                    <a:moveTo>
                      <a:pt x="4697" y="1"/>
                    </a:moveTo>
                    <a:cubicBezTo>
                      <a:pt x="4697" y="1"/>
                      <a:pt x="1" y="6008"/>
                      <a:pt x="2103" y="11014"/>
                    </a:cubicBezTo>
                    <a:cubicBezTo>
                      <a:pt x="4205" y="16020"/>
                      <a:pt x="3122" y="18802"/>
                      <a:pt x="2969" y="20412"/>
                    </a:cubicBezTo>
                    <a:cubicBezTo>
                      <a:pt x="2817" y="22022"/>
                      <a:pt x="3303" y="24985"/>
                      <a:pt x="5440" y="26279"/>
                    </a:cubicBezTo>
                    <a:cubicBezTo>
                      <a:pt x="7572" y="27573"/>
                      <a:pt x="7976" y="28878"/>
                      <a:pt x="7572" y="31033"/>
                    </a:cubicBezTo>
                    <a:cubicBezTo>
                      <a:pt x="7168" y="33199"/>
                      <a:pt x="7724" y="35793"/>
                      <a:pt x="10294" y="36999"/>
                    </a:cubicBezTo>
                    <a:cubicBezTo>
                      <a:pt x="12859" y="38211"/>
                      <a:pt x="13228" y="42322"/>
                      <a:pt x="17121" y="42410"/>
                    </a:cubicBezTo>
                    <a:cubicBezTo>
                      <a:pt x="20353" y="40231"/>
                      <a:pt x="18450" y="36572"/>
                      <a:pt x="19955" y="34171"/>
                    </a:cubicBezTo>
                    <a:cubicBezTo>
                      <a:pt x="21466" y="31771"/>
                      <a:pt x="20535" y="29288"/>
                      <a:pt x="19024" y="27678"/>
                    </a:cubicBezTo>
                    <a:cubicBezTo>
                      <a:pt x="17519" y="26074"/>
                      <a:pt x="17162" y="24762"/>
                      <a:pt x="18251" y="22514"/>
                    </a:cubicBezTo>
                    <a:cubicBezTo>
                      <a:pt x="19346" y="20271"/>
                      <a:pt x="18164" y="17508"/>
                      <a:pt x="17162" y="16237"/>
                    </a:cubicBezTo>
                    <a:cubicBezTo>
                      <a:pt x="16161" y="14972"/>
                      <a:pt x="13749" y="13204"/>
                      <a:pt x="12818" y="7864"/>
                    </a:cubicBezTo>
                    <a:cubicBezTo>
                      <a:pt x="11893" y="2513"/>
                      <a:pt x="4697" y="1"/>
                      <a:pt x="4697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80;p46">
                <a:extLst>
                  <a:ext uri="{FF2B5EF4-FFF2-40B4-BE49-F238E27FC236}">
                    <a16:creationId xmlns:a16="http://schemas.microsoft.com/office/drawing/2014/main" id="{0886D9F3-994E-DA27-FE09-11925A930DE2}"/>
                  </a:ext>
                </a:extLst>
              </p:cNvPr>
              <p:cNvSpPr/>
              <p:nvPr/>
            </p:nvSpPr>
            <p:spPr>
              <a:xfrm rot="38844">
                <a:off x="84237" y="1965452"/>
                <a:ext cx="1626373" cy="347441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42555" extrusionOk="0">
                    <a:moveTo>
                      <a:pt x="3695" y="169"/>
                    </a:moveTo>
                    <a:cubicBezTo>
                      <a:pt x="3994" y="280"/>
                      <a:pt x="5633" y="907"/>
                      <a:pt x="7366" y="2078"/>
                    </a:cubicBezTo>
                    <a:cubicBezTo>
                      <a:pt x="10504" y="4209"/>
                      <a:pt x="11482" y="6458"/>
                      <a:pt x="11746" y="7962"/>
                    </a:cubicBezTo>
                    <a:cubicBezTo>
                      <a:pt x="12519" y="12430"/>
                      <a:pt x="14304" y="14380"/>
                      <a:pt x="15493" y="15679"/>
                    </a:cubicBezTo>
                    <a:cubicBezTo>
                      <a:pt x="15727" y="15931"/>
                      <a:pt x="15932" y="16160"/>
                      <a:pt x="16096" y="16370"/>
                    </a:cubicBezTo>
                    <a:cubicBezTo>
                      <a:pt x="17115" y="17670"/>
                      <a:pt x="18245" y="20393"/>
                      <a:pt x="17174" y="22571"/>
                    </a:cubicBezTo>
                    <a:cubicBezTo>
                      <a:pt x="16125" y="24708"/>
                      <a:pt x="16330" y="26084"/>
                      <a:pt x="17958" y="27811"/>
                    </a:cubicBezTo>
                    <a:cubicBezTo>
                      <a:pt x="18760" y="28678"/>
                      <a:pt x="19322" y="29708"/>
                      <a:pt x="19533" y="30727"/>
                    </a:cubicBezTo>
                    <a:cubicBezTo>
                      <a:pt x="19779" y="31945"/>
                      <a:pt x="19562" y="33116"/>
                      <a:pt x="18872" y="34217"/>
                    </a:cubicBezTo>
                    <a:cubicBezTo>
                      <a:pt x="18257" y="35189"/>
                      <a:pt x="18198" y="36336"/>
                      <a:pt x="18140" y="37560"/>
                    </a:cubicBezTo>
                    <a:cubicBezTo>
                      <a:pt x="18052" y="39317"/>
                      <a:pt x="17964" y="41132"/>
                      <a:pt x="16079" y="42420"/>
                    </a:cubicBezTo>
                    <a:cubicBezTo>
                      <a:pt x="13795" y="42356"/>
                      <a:pt x="12741" y="40874"/>
                      <a:pt x="11722" y="39440"/>
                    </a:cubicBezTo>
                    <a:cubicBezTo>
                      <a:pt x="11014" y="38444"/>
                      <a:pt x="10346" y="37508"/>
                      <a:pt x="9298" y="37022"/>
                    </a:cubicBezTo>
                    <a:cubicBezTo>
                      <a:pt x="8127" y="36471"/>
                      <a:pt x="7308" y="35599"/>
                      <a:pt x="6863" y="34434"/>
                    </a:cubicBezTo>
                    <a:cubicBezTo>
                      <a:pt x="6488" y="33462"/>
                      <a:pt x="6406" y="32291"/>
                      <a:pt x="6622" y="31137"/>
                    </a:cubicBezTo>
                    <a:cubicBezTo>
                      <a:pt x="7050" y="28801"/>
                      <a:pt x="6488" y="27536"/>
                      <a:pt x="4456" y="26295"/>
                    </a:cubicBezTo>
                    <a:cubicBezTo>
                      <a:pt x="2377" y="25030"/>
                      <a:pt x="1856" y="22132"/>
                      <a:pt x="2014" y="20492"/>
                    </a:cubicBezTo>
                    <a:cubicBezTo>
                      <a:pt x="2044" y="20223"/>
                      <a:pt x="2096" y="19924"/>
                      <a:pt x="2155" y="19579"/>
                    </a:cubicBezTo>
                    <a:cubicBezTo>
                      <a:pt x="2448" y="17852"/>
                      <a:pt x="2904" y="15240"/>
                      <a:pt x="1148" y="11060"/>
                    </a:cubicBezTo>
                    <a:cubicBezTo>
                      <a:pt x="545" y="9643"/>
                      <a:pt x="158" y="7225"/>
                      <a:pt x="1651" y="3741"/>
                    </a:cubicBezTo>
                    <a:cubicBezTo>
                      <a:pt x="2465" y="1838"/>
                      <a:pt x="3496" y="427"/>
                      <a:pt x="3695" y="169"/>
                    </a:cubicBezTo>
                    <a:close/>
                    <a:moveTo>
                      <a:pt x="3671" y="1"/>
                    </a:moveTo>
                    <a:cubicBezTo>
                      <a:pt x="3650" y="1"/>
                      <a:pt x="3630" y="12"/>
                      <a:pt x="3613" y="29"/>
                    </a:cubicBezTo>
                    <a:cubicBezTo>
                      <a:pt x="3607" y="40"/>
                      <a:pt x="2430" y="1557"/>
                      <a:pt x="1523" y="3665"/>
                    </a:cubicBezTo>
                    <a:cubicBezTo>
                      <a:pt x="0" y="7201"/>
                      <a:pt x="398" y="9660"/>
                      <a:pt x="1007" y="11101"/>
                    </a:cubicBezTo>
                    <a:cubicBezTo>
                      <a:pt x="2741" y="15246"/>
                      <a:pt x="2296" y="17828"/>
                      <a:pt x="2003" y="19544"/>
                    </a:cubicBezTo>
                    <a:cubicBezTo>
                      <a:pt x="1944" y="19883"/>
                      <a:pt x="1892" y="20194"/>
                      <a:pt x="1862" y="20463"/>
                    </a:cubicBezTo>
                    <a:cubicBezTo>
                      <a:pt x="1704" y="22138"/>
                      <a:pt x="2237" y="25112"/>
                      <a:pt x="4374" y="26406"/>
                    </a:cubicBezTo>
                    <a:cubicBezTo>
                      <a:pt x="6371" y="27624"/>
                      <a:pt x="6898" y="28801"/>
                      <a:pt x="6476" y="31090"/>
                    </a:cubicBezTo>
                    <a:cubicBezTo>
                      <a:pt x="6324" y="31928"/>
                      <a:pt x="6236" y="33192"/>
                      <a:pt x="6722" y="34475"/>
                    </a:cubicBezTo>
                    <a:cubicBezTo>
                      <a:pt x="7185" y="35675"/>
                      <a:pt x="8028" y="36571"/>
                      <a:pt x="9234" y="37139"/>
                    </a:cubicBezTo>
                    <a:cubicBezTo>
                      <a:pt x="10247" y="37613"/>
                      <a:pt x="10903" y="38532"/>
                      <a:pt x="11599" y="39516"/>
                    </a:cubicBezTo>
                    <a:cubicBezTo>
                      <a:pt x="12636" y="40980"/>
                      <a:pt x="13719" y="42496"/>
                      <a:pt x="16090" y="42555"/>
                    </a:cubicBezTo>
                    <a:cubicBezTo>
                      <a:pt x="16108" y="42555"/>
                      <a:pt x="16120" y="42555"/>
                      <a:pt x="16131" y="42531"/>
                    </a:cubicBezTo>
                    <a:cubicBezTo>
                      <a:pt x="18099" y="41208"/>
                      <a:pt x="18186" y="39346"/>
                      <a:pt x="18274" y="37548"/>
                    </a:cubicBezTo>
                    <a:cubicBezTo>
                      <a:pt x="18333" y="36348"/>
                      <a:pt x="18391" y="35212"/>
                      <a:pt x="18983" y="34270"/>
                    </a:cubicBezTo>
                    <a:cubicBezTo>
                      <a:pt x="19691" y="33140"/>
                      <a:pt x="19920" y="31933"/>
                      <a:pt x="19656" y="30675"/>
                    </a:cubicBezTo>
                    <a:cubicBezTo>
                      <a:pt x="19381" y="29334"/>
                      <a:pt x="18631" y="28315"/>
                      <a:pt x="18046" y="27694"/>
                    </a:cubicBezTo>
                    <a:cubicBezTo>
                      <a:pt x="16453" y="26002"/>
                      <a:pt x="16260" y="24726"/>
                      <a:pt x="17285" y="22624"/>
                    </a:cubicBezTo>
                    <a:cubicBezTo>
                      <a:pt x="18374" y="20381"/>
                      <a:pt x="17226" y="17594"/>
                      <a:pt x="16190" y="16271"/>
                    </a:cubicBezTo>
                    <a:cubicBezTo>
                      <a:pt x="16020" y="16054"/>
                      <a:pt x="15815" y="15832"/>
                      <a:pt x="15575" y="15568"/>
                    </a:cubicBezTo>
                    <a:cubicBezTo>
                      <a:pt x="14404" y="14286"/>
                      <a:pt x="12630" y="12348"/>
                      <a:pt x="11863" y="7927"/>
                    </a:cubicBezTo>
                    <a:cubicBezTo>
                      <a:pt x="11594" y="6382"/>
                      <a:pt x="10604" y="4098"/>
                      <a:pt x="7419" y="1937"/>
                    </a:cubicBezTo>
                    <a:cubicBezTo>
                      <a:pt x="5522" y="649"/>
                      <a:pt x="3707" y="11"/>
                      <a:pt x="3695" y="5"/>
                    </a:cubicBezTo>
                    <a:cubicBezTo>
                      <a:pt x="3687" y="2"/>
                      <a:pt x="3679" y="1"/>
                      <a:pt x="3671" y="1"/>
                    </a:cubicBezTo>
                    <a:close/>
                  </a:path>
                </a:pathLst>
              </a:custGeom>
              <a:solidFill>
                <a:srgbClr val="007D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81;p46">
                <a:extLst>
                  <a:ext uri="{FF2B5EF4-FFF2-40B4-BE49-F238E27FC236}">
                    <a16:creationId xmlns:a16="http://schemas.microsoft.com/office/drawing/2014/main" id="{CB77EE3E-EACB-689D-45E2-1E53E6C7D774}"/>
                  </a:ext>
                </a:extLst>
              </p:cNvPr>
              <p:cNvSpPr/>
              <p:nvPr/>
            </p:nvSpPr>
            <p:spPr>
              <a:xfrm rot="38844">
                <a:off x="376764" y="1966274"/>
                <a:ext cx="1027913" cy="3473514"/>
              </a:xfrm>
              <a:custGeom>
                <a:avLst/>
                <a:gdLst/>
                <a:ahLst/>
                <a:cxnLst/>
                <a:rect l="l" t="t" r="r" b="b"/>
                <a:pathLst>
                  <a:path w="12590" h="42544" extrusionOk="0">
                    <a:moveTo>
                      <a:pt x="93" y="0"/>
                    </a:moveTo>
                    <a:cubicBezTo>
                      <a:pt x="84" y="0"/>
                      <a:pt x="74" y="2"/>
                      <a:pt x="65" y="6"/>
                    </a:cubicBezTo>
                    <a:cubicBezTo>
                      <a:pt x="24" y="12"/>
                      <a:pt x="1" y="53"/>
                      <a:pt x="18" y="94"/>
                    </a:cubicBezTo>
                    <a:lnTo>
                      <a:pt x="12437" y="42491"/>
                    </a:lnTo>
                    <a:cubicBezTo>
                      <a:pt x="12449" y="42520"/>
                      <a:pt x="12478" y="42544"/>
                      <a:pt x="12507" y="42544"/>
                    </a:cubicBezTo>
                    <a:lnTo>
                      <a:pt x="12525" y="42544"/>
                    </a:lnTo>
                    <a:cubicBezTo>
                      <a:pt x="12566" y="42532"/>
                      <a:pt x="12589" y="42491"/>
                      <a:pt x="12572" y="42456"/>
                    </a:cubicBezTo>
                    <a:lnTo>
                      <a:pt x="153" y="53"/>
                    </a:lnTo>
                    <a:cubicBezTo>
                      <a:pt x="148" y="21"/>
                      <a:pt x="123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2;p46">
                <a:extLst>
                  <a:ext uri="{FF2B5EF4-FFF2-40B4-BE49-F238E27FC236}">
                    <a16:creationId xmlns:a16="http://schemas.microsoft.com/office/drawing/2014/main" id="{73D5048B-5B93-7EB3-4079-A230B28B88B6}"/>
                  </a:ext>
                </a:extLst>
              </p:cNvPr>
              <p:cNvSpPr/>
              <p:nvPr/>
            </p:nvSpPr>
            <p:spPr>
              <a:xfrm rot="38844">
                <a:off x="1203414" y="4418217"/>
                <a:ext cx="231383" cy="424147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195" extrusionOk="0">
                    <a:moveTo>
                      <a:pt x="2744" y="0"/>
                    </a:moveTo>
                    <a:cubicBezTo>
                      <a:pt x="2720" y="0"/>
                      <a:pt x="2697" y="15"/>
                      <a:pt x="2682" y="42"/>
                    </a:cubicBezTo>
                    <a:lnTo>
                      <a:pt x="23" y="5083"/>
                    </a:lnTo>
                    <a:cubicBezTo>
                      <a:pt x="0" y="5118"/>
                      <a:pt x="18" y="5165"/>
                      <a:pt x="53" y="5182"/>
                    </a:cubicBezTo>
                    <a:cubicBezTo>
                      <a:pt x="64" y="5194"/>
                      <a:pt x="76" y="5194"/>
                      <a:pt x="88" y="5194"/>
                    </a:cubicBezTo>
                    <a:cubicBezTo>
                      <a:pt x="117" y="5194"/>
                      <a:pt x="141" y="5177"/>
                      <a:pt x="152" y="5153"/>
                    </a:cubicBezTo>
                    <a:lnTo>
                      <a:pt x="2811" y="112"/>
                    </a:lnTo>
                    <a:cubicBezTo>
                      <a:pt x="2834" y="77"/>
                      <a:pt x="2822" y="30"/>
                      <a:pt x="2781" y="12"/>
                    </a:cubicBezTo>
                    <a:cubicBezTo>
                      <a:pt x="2769" y="4"/>
                      <a:pt x="2756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3;p46">
                <a:extLst>
                  <a:ext uri="{FF2B5EF4-FFF2-40B4-BE49-F238E27FC236}">
                    <a16:creationId xmlns:a16="http://schemas.microsoft.com/office/drawing/2014/main" id="{397B99A1-5F68-BF70-09DA-BFC95D97D0C2}"/>
                  </a:ext>
                </a:extLst>
              </p:cNvPr>
              <p:cNvSpPr/>
              <p:nvPr/>
            </p:nvSpPr>
            <p:spPr>
              <a:xfrm rot="38844">
                <a:off x="735374" y="4532197"/>
                <a:ext cx="445620" cy="187539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297" extrusionOk="0">
                    <a:moveTo>
                      <a:pt x="87" y="1"/>
                    </a:moveTo>
                    <a:cubicBezTo>
                      <a:pt x="59" y="1"/>
                      <a:pt x="32" y="21"/>
                      <a:pt x="18" y="48"/>
                    </a:cubicBezTo>
                    <a:cubicBezTo>
                      <a:pt x="1" y="89"/>
                      <a:pt x="24" y="130"/>
                      <a:pt x="65" y="147"/>
                    </a:cubicBezTo>
                    <a:lnTo>
                      <a:pt x="5341" y="2290"/>
                    </a:lnTo>
                    <a:cubicBezTo>
                      <a:pt x="5347" y="2296"/>
                      <a:pt x="5358" y="2296"/>
                      <a:pt x="5370" y="2296"/>
                    </a:cubicBezTo>
                    <a:cubicBezTo>
                      <a:pt x="5399" y="2296"/>
                      <a:pt x="5429" y="2284"/>
                      <a:pt x="5440" y="2243"/>
                    </a:cubicBezTo>
                    <a:cubicBezTo>
                      <a:pt x="5458" y="2208"/>
                      <a:pt x="5434" y="2167"/>
                      <a:pt x="5399" y="2150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84;p46">
                <a:extLst>
                  <a:ext uri="{FF2B5EF4-FFF2-40B4-BE49-F238E27FC236}">
                    <a16:creationId xmlns:a16="http://schemas.microsoft.com/office/drawing/2014/main" id="{93AD1749-E68A-8B39-57D4-EA2CE8B51BBB}"/>
                  </a:ext>
                </a:extLst>
              </p:cNvPr>
              <p:cNvSpPr/>
              <p:nvPr/>
            </p:nvSpPr>
            <p:spPr>
              <a:xfrm rot="38844">
                <a:off x="285019" y="2688491"/>
                <a:ext cx="367730" cy="155942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1910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3"/>
                      <a:pt x="24" y="130"/>
                      <a:pt x="59" y="141"/>
                    </a:cubicBezTo>
                    <a:lnTo>
                      <a:pt x="4392" y="1898"/>
                    </a:lnTo>
                    <a:cubicBezTo>
                      <a:pt x="4404" y="1910"/>
                      <a:pt x="4415" y="1910"/>
                      <a:pt x="4421" y="1910"/>
                    </a:cubicBezTo>
                    <a:cubicBezTo>
                      <a:pt x="4451" y="1910"/>
                      <a:pt x="4480" y="1886"/>
                      <a:pt x="4492" y="1857"/>
                    </a:cubicBezTo>
                    <a:cubicBezTo>
                      <a:pt x="4503" y="1822"/>
                      <a:pt x="4480" y="1775"/>
                      <a:pt x="4445" y="1763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85;p46">
                <a:extLst>
                  <a:ext uri="{FF2B5EF4-FFF2-40B4-BE49-F238E27FC236}">
                    <a16:creationId xmlns:a16="http://schemas.microsoft.com/office/drawing/2014/main" id="{0D6C5585-EED7-FC88-BDDF-D9F190BB7763}"/>
                  </a:ext>
                </a:extLst>
              </p:cNvPr>
              <p:cNvSpPr/>
              <p:nvPr/>
            </p:nvSpPr>
            <p:spPr>
              <a:xfrm rot="38844">
                <a:off x="350319" y="3593986"/>
                <a:ext cx="583763" cy="242976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2976" extrusionOk="0">
                    <a:moveTo>
                      <a:pt x="86" y="1"/>
                    </a:moveTo>
                    <a:cubicBezTo>
                      <a:pt x="57" y="1"/>
                      <a:pt x="27" y="21"/>
                      <a:pt x="18" y="48"/>
                    </a:cubicBezTo>
                    <a:cubicBezTo>
                      <a:pt x="1" y="89"/>
                      <a:pt x="24" y="130"/>
                      <a:pt x="59" y="147"/>
                    </a:cubicBezTo>
                    <a:lnTo>
                      <a:pt x="7044" y="2970"/>
                    </a:lnTo>
                    <a:cubicBezTo>
                      <a:pt x="7050" y="2975"/>
                      <a:pt x="7062" y="2975"/>
                      <a:pt x="7074" y="2975"/>
                    </a:cubicBezTo>
                    <a:cubicBezTo>
                      <a:pt x="7103" y="2975"/>
                      <a:pt x="7132" y="2964"/>
                      <a:pt x="7138" y="2934"/>
                    </a:cubicBezTo>
                    <a:cubicBezTo>
                      <a:pt x="7150" y="2899"/>
                      <a:pt x="7132" y="2852"/>
                      <a:pt x="7091" y="2841"/>
                    </a:cubicBezTo>
                    <a:lnTo>
                      <a:pt x="112" y="7"/>
                    </a:lnTo>
                    <a:cubicBezTo>
                      <a:pt x="104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86;p46">
                <a:extLst>
                  <a:ext uri="{FF2B5EF4-FFF2-40B4-BE49-F238E27FC236}">
                    <a16:creationId xmlns:a16="http://schemas.microsoft.com/office/drawing/2014/main" id="{0992C8E0-785D-9F87-5E35-4682C842DBB0}"/>
                  </a:ext>
                </a:extLst>
              </p:cNvPr>
              <p:cNvSpPr/>
              <p:nvPr/>
            </p:nvSpPr>
            <p:spPr>
              <a:xfrm rot="38844">
                <a:off x="948940" y="3401493"/>
                <a:ext cx="287391" cy="53093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503" extrusionOk="0">
                    <a:moveTo>
                      <a:pt x="3438" y="1"/>
                    </a:moveTo>
                    <a:cubicBezTo>
                      <a:pt x="3411" y="1"/>
                      <a:pt x="3383" y="14"/>
                      <a:pt x="3367" y="38"/>
                    </a:cubicBezTo>
                    <a:lnTo>
                      <a:pt x="24" y="6391"/>
                    </a:lnTo>
                    <a:cubicBezTo>
                      <a:pt x="0" y="6432"/>
                      <a:pt x="18" y="6473"/>
                      <a:pt x="53" y="6496"/>
                    </a:cubicBezTo>
                    <a:cubicBezTo>
                      <a:pt x="71" y="6502"/>
                      <a:pt x="77" y="6502"/>
                      <a:pt x="88" y="6502"/>
                    </a:cubicBezTo>
                    <a:cubicBezTo>
                      <a:pt x="112" y="6502"/>
                      <a:pt x="141" y="6490"/>
                      <a:pt x="153" y="6467"/>
                    </a:cubicBezTo>
                    <a:lnTo>
                      <a:pt x="3502" y="114"/>
                    </a:lnTo>
                    <a:cubicBezTo>
                      <a:pt x="3519" y="79"/>
                      <a:pt x="3508" y="32"/>
                      <a:pt x="3473" y="9"/>
                    </a:cubicBezTo>
                    <a:cubicBezTo>
                      <a:pt x="3462" y="3"/>
                      <a:pt x="3450" y="1"/>
                      <a:pt x="34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87;p46">
                <a:extLst>
                  <a:ext uri="{FF2B5EF4-FFF2-40B4-BE49-F238E27FC236}">
                    <a16:creationId xmlns:a16="http://schemas.microsoft.com/office/drawing/2014/main" id="{3D993AAD-5EFF-E132-0B26-014CC0A0EAD6}"/>
                  </a:ext>
                </a:extLst>
              </p:cNvPr>
              <p:cNvSpPr/>
              <p:nvPr/>
            </p:nvSpPr>
            <p:spPr>
              <a:xfrm rot="38844">
                <a:off x="683039" y="2660998"/>
                <a:ext cx="181742" cy="329357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4034" extrusionOk="0">
                    <a:moveTo>
                      <a:pt x="2139" y="0"/>
                    </a:moveTo>
                    <a:cubicBezTo>
                      <a:pt x="2114" y="0"/>
                      <a:pt x="2090" y="16"/>
                      <a:pt x="2074" y="40"/>
                    </a:cubicBezTo>
                    <a:lnTo>
                      <a:pt x="24" y="3928"/>
                    </a:lnTo>
                    <a:cubicBezTo>
                      <a:pt x="1" y="3963"/>
                      <a:pt x="18" y="4004"/>
                      <a:pt x="54" y="4028"/>
                    </a:cubicBezTo>
                    <a:cubicBezTo>
                      <a:pt x="65" y="4033"/>
                      <a:pt x="77" y="4033"/>
                      <a:pt x="89" y="4033"/>
                    </a:cubicBezTo>
                    <a:cubicBezTo>
                      <a:pt x="118" y="4033"/>
                      <a:pt x="141" y="4022"/>
                      <a:pt x="153" y="3998"/>
                    </a:cubicBezTo>
                    <a:lnTo>
                      <a:pt x="2202" y="110"/>
                    </a:lnTo>
                    <a:cubicBezTo>
                      <a:pt x="2226" y="75"/>
                      <a:pt x="2214" y="34"/>
                      <a:pt x="2173" y="11"/>
                    </a:cubicBezTo>
                    <a:cubicBezTo>
                      <a:pt x="2162" y="4"/>
                      <a:pt x="2151" y="0"/>
                      <a:pt x="2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" name="Google Shape;1599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72CE8E-16FD-5A0A-054E-4AF0F0DE31C1}"/>
              </a:ext>
            </a:extLst>
          </p:cNvPr>
          <p:cNvSpPr/>
          <p:nvPr/>
        </p:nvSpPr>
        <p:spPr>
          <a:xfrm rot="5400000">
            <a:off x="16824524" y="1201825"/>
            <a:ext cx="260100" cy="303300"/>
          </a:xfrm>
          <a:prstGeom prst="upArrow">
            <a:avLst>
              <a:gd name="adj1" fmla="val 54503"/>
              <a:gd name="adj2" fmla="val 5639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6494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0b1982-dc13-4494-a1f3-4085a5ff267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A3E88F224ACF944CB7DCDA7DB54A5B34" ma:contentTypeVersion="8" ma:contentTypeDescription="Buat sebuah dokumen baru." ma:contentTypeScope="" ma:versionID="c1d18e7aea433cd99377b8cb69262fa1">
  <xsd:schema xmlns:xsd="http://www.w3.org/2001/XMLSchema" xmlns:xs="http://www.w3.org/2001/XMLSchema" xmlns:p="http://schemas.microsoft.com/office/2006/metadata/properties" xmlns:ns3="8c0b1982-dc13-4494-a1f3-4085a5ff267a" xmlns:ns4="4679bc16-40e9-480f-b9f2-9d057d2416e0" targetNamespace="http://schemas.microsoft.com/office/2006/metadata/properties" ma:root="true" ma:fieldsID="3a51003acbbe37716819f7188134b843" ns3:_="" ns4:_="">
    <xsd:import namespace="8c0b1982-dc13-4494-a1f3-4085a5ff267a"/>
    <xsd:import namespace="4679bc16-40e9-480f-b9f2-9d057d2416e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b1982-dc13-4494-a1f3-4085a5ff267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9bc16-40e9-480f-b9f2-9d057d2416e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11987F-A58C-4EED-BC69-037CC4B7CA1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679bc16-40e9-480f-b9f2-9d057d2416e0"/>
    <ds:schemaRef ds:uri="8c0b1982-dc13-4494-a1f3-4085a5ff267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4AF620-2632-4BC9-809E-DF2D72B283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b1982-dc13-4494-a1f3-4085a5ff267a"/>
    <ds:schemaRef ds:uri="4679bc16-40e9-480f-b9f2-9d057d241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11911-1070-41E8-921E-D322503D44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2566</Words>
  <Application>Microsoft Office PowerPoint</Application>
  <PresentationFormat>Custom</PresentationFormat>
  <Paragraphs>472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Poppins Bold Bold</vt:lpstr>
      <vt:lpstr>Euclid Circular Light</vt:lpstr>
      <vt:lpstr>Sen</vt:lpstr>
      <vt:lpstr>Poppins Medium Bold</vt:lpstr>
      <vt:lpstr>Poppins Medium</vt:lpstr>
      <vt:lpstr>Calibri</vt:lpstr>
      <vt:lpstr>Arial</vt:lpstr>
      <vt:lpstr>Sen ExtraBold</vt:lpstr>
      <vt:lpstr>Cambria Math</vt:lpstr>
      <vt:lpstr>Poppins Light</vt:lpstr>
      <vt:lpstr>Poppins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w10</dc:creator>
  <cp:lastModifiedBy>cahyo nuansa</cp:lastModifiedBy>
  <cp:revision>17</cp:revision>
  <dcterms:created xsi:type="dcterms:W3CDTF">2006-08-16T00:00:00Z</dcterms:created>
  <dcterms:modified xsi:type="dcterms:W3CDTF">2023-12-13T00:38:07Z</dcterms:modified>
  <dc:identifier>DAFzSZrAGQ4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0x010100A3E88F224ACF944CB7DCDA7DB54A5B34</vt:lpwstr>
  </property>
</Properties>
</file>